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AC00"/>
    <a:srgbClr val="A20000"/>
    <a:srgbClr val="D10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935" autoAdjust="0"/>
  </p:normalViewPr>
  <p:slideViewPr>
    <p:cSldViewPr>
      <p:cViewPr varScale="1">
        <p:scale>
          <a:sx n="90" d="100"/>
          <a:sy n="90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C5F5F4-676F-48DB-9150-49DA3FC78A32}" type="datetimeFigureOut">
              <a:rPr lang="cs-CZ" smtClean="0"/>
              <a:t>7.1.2014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07D997-CA2A-40D2-AA1E-5B6D59F244A6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dovky.cz/pozor-na-kecupy-jsou-v-nich-plisne-a-pesticidy-f4k-/dobra-chut.aspx?c=A111020_152945_dobra-chut_glu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STUDIO PRŽNO UVÁDÍ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Krátký film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O </a:t>
            </a:r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zombíkovi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kterému chutnal kečup</a:t>
            </a:r>
          </a:p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" y="0"/>
            <a:ext cx="91167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3874365" y="4629910"/>
            <a:ext cx="1512168" cy="1440160"/>
          </a:xfrm>
          <a:prstGeom prst="ellipse">
            <a:avLst/>
          </a:prstGeom>
          <a:solidFill>
            <a:srgbClr val="00AC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 rot="15865511">
            <a:off x="3862426" y="5174156"/>
            <a:ext cx="849086" cy="468086"/>
          </a:xfrm>
          <a:custGeom>
            <a:avLst/>
            <a:gdLst>
              <a:gd name="connsiteX0" fmla="*/ 54429 w 849086"/>
              <a:gd name="connsiteY0" fmla="*/ 228600 h 468086"/>
              <a:gd name="connsiteX1" fmla="*/ 43543 w 849086"/>
              <a:gd name="connsiteY1" fmla="*/ 119743 h 468086"/>
              <a:gd name="connsiteX2" fmla="*/ 54429 w 849086"/>
              <a:gd name="connsiteY2" fmla="*/ 76200 h 468086"/>
              <a:gd name="connsiteX3" fmla="*/ 119743 w 849086"/>
              <a:gd name="connsiteY3" fmla="*/ 32657 h 468086"/>
              <a:gd name="connsiteX4" fmla="*/ 185057 w 849086"/>
              <a:gd name="connsiteY4" fmla="*/ 10886 h 468086"/>
              <a:gd name="connsiteX5" fmla="*/ 326572 w 849086"/>
              <a:gd name="connsiteY5" fmla="*/ 32657 h 468086"/>
              <a:gd name="connsiteX6" fmla="*/ 348343 w 849086"/>
              <a:gd name="connsiteY6" fmla="*/ 54429 h 468086"/>
              <a:gd name="connsiteX7" fmla="*/ 381000 w 849086"/>
              <a:gd name="connsiteY7" fmla="*/ 76200 h 468086"/>
              <a:gd name="connsiteX8" fmla="*/ 424543 w 849086"/>
              <a:gd name="connsiteY8" fmla="*/ 119743 h 468086"/>
              <a:gd name="connsiteX9" fmla="*/ 500743 w 849086"/>
              <a:gd name="connsiteY9" fmla="*/ 174171 h 468086"/>
              <a:gd name="connsiteX10" fmla="*/ 587829 w 849086"/>
              <a:gd name="connsiteY10" fmla="*/ 195943 h 468086"/>
              <a:gd name="connsiteX11" fmla="*/ 642257 w 849086"/>
              <a:gd name="connsiteY11" fmla="*/ 185057 h 468086"/>
              <a:gd name="connsiteX12" fmla="*/ 674914 w 849086"/>
              <a:gd name="connsiteY12" fmla="*/ 163286 h 468086"/>
              <a:gd name="connsiteX13" fmla="*/ 718457 w 849086"/>
              <a:gd name="connsiteY13" fmla="*/ 108857 h 468086"/>
              <a:gd name="connsiteX14" fmla="*/ 751114 w 849086"/>
              <a:gd name="connsiteY14" fmla="*/ 0 h 468086"/>
              <a:gd name="connsiteX15" fmla="*/ 827314 w 849086"/>
              <a:gd name="connsiteY15" fmla="*/ 10886 h 468086"/>
              <a:gd name="connsiteX16" fmla="*/ 838200 w 849086"/>
              <a:gd name="connsiteY16" fmla="*/ 43543 h 468086"/>
              <a:gd name="connsiteX17" fmla="*/ 849086 w 849086"/>
              <a:gd name="connsiteY17" fmla="*/ 87086 h 468086"/>
              <a:gd name="connsiteX18" fmla="*/ 838200 w 849086"/>
              <a:gd name="connsiteY18" fmla="*/ 250371 h 468086"/>
              <a:gd name="connsiteX19" fmla="*/ 794657 w 849086"/>
              <a:gd name="connsiteY19" fmla="*/ 315686 h 468086"/>
              <a:gd name="connsiteX20" fmla="*/ 751114 w 849086"/>
              <a:gd name="connsiteY20" fmla="*/ 402771 h 468086"/>
              <a:gd name="connsiteX21" fmla="*/ 718457 w 849086"/>
              <a:gd name="connsiteY21" fmla="*/ 424543 h 468086"/>
              <a:gd name="connsiteX22" fmla="*/ 653143 w 849086"/>
              <a:gd name="connsiteY22" fmla="*/ 446314 h 468086"/>
              <a:gd name="connsiteX23" fmla="*/ 620486 w 849086"/>
              <a:gd name="connsiteY23" fmla="*/ 457200 h 468086"/>
              <a:gd name="connsiteX24" fmla="*/ 587829 w 849086"/>
              <a:gd name="connsiteY24" fmla="*/ 468086 h 468086"/>
              <a:gd name="connsiteX25" fmla="*/ 239486 w 849086"/>
              <a:gd name="connsiteY25" fmla="*/ 457200 h 468086"/>
              <a:gd name="connsiteX26" fmla="*/ 206829 w 849086"/>
              <a:gd name="connsiteY26" fmla="*/ 446314 h 468086"/>
              <a:gd name="connsiteX27" fmla="*/ 163286 w 849086"/>
              <a:gd name="connsiteY27" fmla="*/ 435429 h 468086"/>
              <a:gd name="connsiteX28" fmla="*/ 97972 w 849086"/>
              <a:gd name="connsiteY28" fmla="*/ 413657 h 468086"/>
              <a:gd name="connsiteX29" fmla="*/ 65314 w 849086"/>
              <a:gd name="connsiteY29" fmla="*/ 391886 h 468086"/>
              <a:gd name="connsiteX30" fmla="*/ 21772 w 849086"/>
              <a:gd name="connsiteY30" fmla="*/ 337457 h 468086"/>
              <a:gd name="connsiteX31" fmla="*/ 0 w 849086"/>
              <a:gd name="connsiteY31" fmla="*/ 272143 h 468086"/>
              <a:gd name="connsiteX32" fmla="*/ 32657 w 849086"/>
              <a:gd name="connsiteY32" fmla="*/ 206829 h 468086"/>
              <a:gd name="connsiteX33" fmla="*/ 54429 w 849086"/>
              <a:gd name="connsiteY33" fmla="*/ 22860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9086" h="468086">
                <a:moveTo>
                  <a:pt x="54429" y="228600"/>
                </a:moveTo>
                <a:cubicBezTo>
                  <a:pt x="56243" y="214086"/>
                  <a:pt x="27773" y="190704"/>
                  <a:pt x="43543" y="119743"/>
                </a:cubicBezTo>
                <a:cubicBezTo>
                  <a:pt x="46789" y="105138"/>
                  <a:pt x="44577" y="87459"/>
                  <a:pt x="54429" y="76200"/>
                </a:cubicBezTo>
                <a:cubicBezTo>
                  <a:pt x="71659" y="56508"/>
                  <a:pt x="94920" y="40931"/>
                  <a:pt x="119743" y="32657"/>
                </a:cubicBezTo>
                <a:lnTo>
                  <a:pt x="185057" y="10886"/>
                </a:lnTo>
                <a:cubicBezTo>
                  <a:pt x="191417" y="11593"/>
                  <a:pt x="299635" y="19188"/>
                  <a:pt x="326572" y="32657"/>
                </a:cubicBezTo>
                <a:cubicBezTo>
                  <a:pt x="335752" y="37247"/>
                  <a:pt x="340329" y="48018"/>
                  <a:pt x="348343" y="54429"/>
                </a:cubicBezTo>
                <a:cubicBezTo>
                  <a:pt x="358559" y="62602"/>
                  <a:pt x="371067" y="67686"/>
                  <a:pt x="381000" y="76200"/>
                </a:cubicBezTo>
                <a:cubicBezTo>
                  <a:pt x="396585" y="89558"/>
                  <a:pt x="408122" y="107427"/>
                  <a:pt x="424543" y="119743"/>
                </a:cubicBezTo>
                <a:cubicBezTo>
                  <a:pt x="434406" y="127140"/>
                  <a:pt x="484824" y="166212"/>
                  <a:pt x="500743" y="174171"/>
                </a:cubicBezTo>
                <a:cubicBezTo>
                  <a:pt x="523060" y="185329"/>
                  <a:pt x="567125" y="191802"/>
                  <a:pt x="587829" y="195943"/>
                </a:cubicBezTo>
                <a:cubicBezTo>
                  <a:pt x="605972" y="192314"/>
                  <a:pt x="624933" y="191554"/>
                  <a:pt x="642257" y="185057"/>
                </a:cubicBezTo>
                <a:cubicBezTo>
                  <a:pt x="654507" y="180463"/>
                  <a:pt x="664698" y="171459"/>
                  <a:pt x="674914" y="163286"/>
                </a:cubicBezTo>
                <a:cubicBezTo>
                  <a:pt x="690514" y="150806"/>
                  <a:pt x="710653" y="126417"/>
                  <a:pt x="718457" y="108857"/>
                </a:cubicBezTo>
                <a:cubicBezTo>
                  <a:pt x="733605" y="74775"/>
                  <a:pt x="742066" y="36193"/>
                  <a:pt x="751114" y="0"/>
                </a:cubicBezTo>
                <a:cubicBezTo>
                  <a:pt x="776514" y="3629"/>
                  <a:pt x="804365" y="-589"/>
                  <a:pt x="827314" y="10886"/>
                </a:cubicBezTo>
                <a:cubicBezTo>
                  <a:pt x="837577" y="16018"/>
                  <a:pt x="835048" y="32510"/>
                  <a:pt x="838200" y="43543"/>
                </a:cubicBezTo>
                <a:cubicBezTo>
                  <a:pt x="842310" y="57928"/>
                  <a:pt x="845457" y="72572"/>
                  <a:pt x="849086" y="87086"/>
                </a:cubicBezTo>
                <a:cubicBezTo>
                  <a:pt x="845457" y="141514"/>
                  <a:pt x="850835" y="197305"/>
                  <a:pt x="838200" y="250371"/>
                </a:cubicBezTo>
                <a:cubicBezTo>
                  <a:pt x="832139" y="275826"/>
                  <a:pt x="794657" y="315686"/>
                  <a:pt x="794657" y="315686"/>
                </a:cubicBezTo>
                <a:cubicBezTo>
                  <a:pt x="777363" y="367568"/>
                  <a:pt x="785660" y="375134"/>
                  <a:pt x="751114" y="402771"/>
                </a:cubicBezTo>
                <a:cubicBezTo>
                  <a:pt x="740898" y="410944"/>
                  <a:pt x="730412" y="419229"/>
                  <a:pt x="718457" y="424543"/>
                </a:cubicBezTo>
                <a:cubicBezTo>
                  <a:pt x="697486" y="433864"/>
                  <a:pt x="674914" y="439057"/>
                  <a:pt x="653143" y="446314"/>
                </a:cubicBezTo>
                <a:lnTo>
                  <a:pt x="620486" y="457200"/>
                </a:lnTo>
                <a:lnTo>
                  <a:pt x="587829" y="468086"/>
                </a:lnTo>
                <a:cubicBezTo>
                  <a:pt x="471715" y="464457"/>
                  <a:pt x="355468" y="463828"/>
                  <a:pt x="239486" y="457200"/>
                </a:cubicBezTo>
                <a:cubicBezTo>
                  <a:pt x="228030" y="456545"/>
                  <a:pt x="217862" y="449466"/>
                  <a:pt x="206829" y="446314"/>
                </a:cubicBezTo>
                <a:cubicBezTo>
                  <a:pt x="192444" y="442204"/>
                  <a:pt x="177616" y="439728"/>
                  <a:pt x="163286" y="435429"/>
                </a:cubicBezTo>
                <a:cubicBezTo>
                  <a:pt x="141305" y="428835"/>
                  <a:pt x="117067" y="426386"/>
                  <a:pt x="97972" y="413657"/>
                </a:cubicBezTo>
                <a:cubicBezTo>
                  <a:pt x="87086" y="406400"/>
                  <a:pt x="75530" y="400059"/>
                  <a:pt x="65314" y="391886"/>
                </a:cubicBezTo>
                <a:cubicBezTo>
                  <a:pt x="49716" y="379407"/>
                  <a:pt x="29575" y="355014"/>
                  <a:pt x="21772" y="337457"/>
                </a:cubicBezTo>
                <a:cubicBezTo>
                  <a:pt x="12451" y="316486"/>
                  <a:pt x="0" y="272143"/>
                  <a:pt x="0" y="272143"/>
                </a:cubicBezTo>
                <a:cubicBezTo>
                  <a:pt x="6797" y="251753"/>
                  <a:pt x="13900" y="220896"/>
                  <a:pt x="32657" y="206829"/>
                </a:cubicBezTo>
                <a:cubicBezTo>
                  <a:pt x="38463" y="202475"/>
                  <a:pt x="52615" y="243114"/>
                  <a:pt x="54429" y="2286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ymbol „Zákaz“ 7"/>
          <p:cNvSpPr/>
          <p:nvPr/>
        </p:nvSpPr>
        <p:spPr>
          <a:xfrm>
            <a:off x="4654912" y="5531314"/>
            <a:ext cx="348482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Prstenec 8"/>
          <p:cNvSpPr/>
          <p:nvPr/>
        </p:nvSpPr>
        <p:spPr>
          <a:xfrm>
            <a:off x="4643354" y="4945786"/>
            <a:ext cx="360040" cy="36004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5048485" y="5645528"/>
            <a:ext cx="611949" cy="424542"/>
          </a:xfrm>
          <a:custGeom>
            <a:avLst/>
            <a:gdLst>
              <a:gd name="connsiteX0" fmla="*/ 611949 w 611949"/>
              <a:gd name="connsiteY0" fmla="*/ 424542 h 424542"/>
              <a:gd name="connsiteX1" fmla="*/ 524864 w 611949"/>
              <a:gd name="connsiteY1" fmla="*/ 315685 h 424542"/>
              <a:gd name="connsiteX2" fmla="*/ 503092 w 611949"/>
              <a:gd name="connsiteY2" fmla="*/ 293914 h 424542"/>
              <a:gd name="connsiteX3" fmla="*/ 470435 w 611949"/>
              <a:gd name="connsiteY3" fmla="*/ 250371 h 424542"/>
              <a:gd name="connsiteX4" fmla="*/ 350692 w 611949"/>
              <a:gd name="connsiteY4" fmla="*/ 119742 h 424542"/>
              <a:gd name="connsiteX5" fmla="*/ 318035 w 611949"/>
              <a:gd name="connsiteY5" fmla="*/ 97971 h 424542"/>
              <a:gd name="connsiteX6" fmla="*/ 230949 w 611949"/>
              <a:gd name="connsiteY6" fmla="*/ 76200 h 424542"/>
              <a:gd name="connsiteX7" fmla="*/ 165635 w 611949"/>
              <a:gd name="connsiteY7" fmla="*/ 32657 h 424542"/>
              <a:gd name="connsiteX8" fmla="*/ 45892 w 611949"/>
              <a:gd name="connsiteY8" fmla="*/ 0 h 424542"/>
              <a:gd name="connsiteX9" fmla="*/ 2349 w 611949"/>
              <a:gd name="connsiteY9" fmla="*/ 65314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949" h="424542">
                <a:moveTo>
                  <a:pt x="611949" y="424542"/>
                </a:moveTo>
                <a:cubicBezTo>
                  <a:pt x="505481" y="318074"/>
                  <a:pt x="601298" y="422691"/>
                  <a:pt x="524864" y="315685"/>
                </a:cubicBezTo>
                <a:cubicBezTo>
                  <a:pt x="518899" y="307334"/>
                  <a:pt x="509662" y="301798"/>
                  <a:pt x="503092" y="293914"/>
                </a:cubicBezTo>
                <a:cubicBezTo>
                  <a:pt x="491477" y="279976"/>
                  <a:pt x="480980" y="265135"/>
                  <a:pt x="470435" y="250371"/>
                </a:cubicBezTo>
                <a:cubicBezTo>
                  <a:pt x="418477" y="177630"/>
                  <a:pt x="474042" y="232813"/>
                  <a:pt x="350692" y="119742"/>
                </a:cubicBezTo>
                <a:cubicBezTo>
                  <a:pt x="341048" y="110902"/>
                  <a:pt x="329737" y="103822"/>
                  <a:pt x="318035" y="97971"/>
                </a:cubicBezTo>
                <a:cubicBezTo>
                  <a:pt x="295716" y="86812"/>
                  <a:pt x="251656" y="80341"/>
                  <a:pt x="230949" y="76200"/>
                </a:cubicBezTo>
                <a:cubicBezTo>
                  <a:pt x="209178" y="61686"/>
                  <a:pt x="191020" y="39003"/>
                  <a:pt x="165635" y="32657"/>
                </a:cubicBezTo>
                <a:cubicBezTo>
                  <a:pt x="67417" y="8102"/>
                  <a:pt x="106936" y="20347"/>
                  <a:pt x="45892" y="0"/>
                </a:cubicBezTo>
                <a:cubicBezTo>
                  <a:pt x="-15252" y="15285"/>
                  <a:pt x="2349" y="-4076"/>
                  <a:pt x="2349" y="653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806769" y="3975710"/>
            <a:ext cx="547691" cy="936172"/>
          </a:xfrm>
          <a:custGeom>
            <a:avLst/>
            <a:gdLst>
              <a:gd name="connsiteX0" fmla="*/ 174171 w 547691"/>
              <a:gd name="connsiteY0" fmla="*/ 936172 h 936172"/>
              <a:gd name="connsiteX1" fmla="*/ 163286 w 547691"/>
              <a:gd name="connsiteY1" fmla="*/ 881743 h 936172"/>
              <a:gd name="connsiteX2" fmla="*/ 130628 w 547691"/>
              <a:gd name="connsiteY2" fmla="*/ 838200 h 936172"/>
              <a:gd name="connsiteX3" fmla="*/ 108857 w 547691"/>
              <a:gd name="connsiteY3" fmla="*/ 794657 h 936172"/>
              <a:gd name="connsiteX4" fmla="*/ 97971 w 547691"/>
              <a:gd name="connsiteY4" fmla="*/ 751114 h 936172"/>
              <a:gd name="connsiteX5" fmla="*/ 65314 w 547691"/>
              <a:gd name="connsiteY5" fmla="*/ 674914 h 936172"/>
              <a:gd name="connsiteX6" fmla="*/ 10886 w 547691"/>
              <a:gd name="connsiteY6" fmla="*/ 544286 h 936172"/>
              <a:gd name="connsiteX7" fmla="*/ 0 w 547691"/>
              <a:gd name="connsiteY7" fmla="*/ 511629 h 936172"/>
              <a:gd name="connsiteX8" fmla="*/ 43543 w 547691"/>
              <a:gd name="connsiteY8" fmla="*/ 348343 h 936172"/>
              <a:gd name="connsiteX9" fmla="*/ 87086 w 547691"/>
              <a:gd name="connsiteY9" fmla="*/ 337457 h 936172"/>
              <a:gd name="connsiteX10" fmla="*/ 119743 w 547691"/>
              <a:gd name="connsiteY10" fmla="*/ 326572 h 936172"/>
              <a:gd name="connsiteX11" fmla="*/ 195943 w 547691"/>
              <a:gd name="connsiteY11" fmla="*/ 293914 h 936172"/>
              <a:gd name="connsiteX12" fmla="*/ 228600 w 547691"/>
              <a:gd name="connsiteY12" fmla="*/ 272143 h 936172"/>
              <a:gd name="connsiteX13" fmla="*/ 293914 w 547691"/>
              <a:gd name="connsiteY13" fmla="*/ 261257 h 936172"/>
              <a:gd name="connsiteX14" fmla="*/ 402771 w 547691"/>
              <a:gd name="connsiteY14" fmla="*/ 228600 h 936172"/>
              <a:gd name="connsiteX15" fmla="*/ 468086 w 547691"/>
              <a:gd name="connsiteY15" fmla="*/ 185057 h 936172"/>
              <a:gd name="connsiteX16" fmla="*/ 533400 w 547691"/>
              <a:gd name="connsiteY16" fmla="*/ 163286 h 936172"/>
              <a:gd name="connsiteX17" fmla="*/ 533400 w 547691"/>
              <a:gd name="connsiteY17" fmla="*/ 43543 h 936172"/>
              <a:gd name="connsiteX18" fmla="*/ 511628 w 547691"/>
              <a:gd name="connsiteY18" fmla="*/ 21772 h 936172"/>
              <a:gd name="connsiteX19" fmla="*/ 500743 w 547691"/>
              <a:gd name="connsiteY19" fmla="*/ 0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691" h="936172">
                <a:moveTo>
                  <a:pt x="174171" y="936172"/>
                </a:moveTo>
                <a:cubicBezTo>
                  <a:pt x="170543" y="918029"/>
                  <a:pt x="170800" y="898651"/>
                  <a:pt x="163286" y="881743"/>
                </a:cubicBezTo>
                <a:cubicBezTo>
                  <a:pt x="155917" y="865164"/>
                  <a:pt x="140244" y="853585"/>
                  <a:pt x="130628" y="838200"/>
                </a:cubicBezTo>
                <a:cubicBezTo>
                  <a:pt x="122027" y="824439"/>
                  <a:pt x="114555" y="809851"/>
                  <a:pt x="108857" y="794657"/>
                </a:cubicBezTo>
                <a:cubicBezTo>
                  <a:pt x="103604" y="780649"/>
                  <a:pt x="103084" y="765174"/>
                  <a:pt x="97971" y="751114"/>
                </a:cubicBezTo>
                <a:cubicBezTo>
                  <a:pt x="88527" y="725143"/>
                  <a:pt x="76894" y="700005"/>
                  <a:pt x="65314" y="674914"/>
                </a:cubicBezTo>
                <a:cubicBezTo>
                  <a:pt x="13808" y="563317"/>
                  <a:pt x="48449" y="656976"/>
                  <a:pt x="10886" y="544286"/>
                </a:cubicBezTo>
                <a:lnTo>
                  <a:pt x="0" y="511629"/>
                </a:lnTo>
                <a:cubicBezTo>
                  <a:pt x="1818" y="499810"/>
                  <a:pt x="-7351" y="373790"/>
                  <a:pt x="43543" y="348343"/>
                </a:cubicBezTo>
                <a:cubicBezTo>
                  <a:pt x="56925" y="341652"/>
                  <a:pt x="72701" y="341567"/>
                  <a:pt x="87086" y="337457"/>
                </a:cubicBezTo>
                <a:cubicBezTo>
                  <a:pt x="98119" y="334305"/>
                  <a:pt x="108857" y="330200"/>
                  <a:pt x="119743" y="326572"/>
                </a:cubicBezTo>
                <a:cubicBezTo>
                  <a:pt x="201726" y="271915"/>
                  <a:pt x="97537" y="336088"/>
                  <a:pt x="195943" y="293914"/>
                </a:cubicBezTo>
                <a:cubicBezTo>
                  <a:pt x="207968" y="288760"/>
                  <a:pt x="216188" y="276280"/>
                  <a:pt x="228600" y="272143"/>
                </a:cubicBezTo>
                <a:cubicBezTo>
                  <a:pt x="249539" y="265163"/>
                  <a:pt x="272501" y="266610"/>
                  <a:pt x="293914" y="261257"/>
                </a:cubicBezTo>
                <a:cubicBezTo>
                  <a:pt x="330666" y="252069"/>
                  <a:pt x="366485" y="239486"/>
                  <a:pt x="402771" y="228600"/>
                </a:cubicBezTo>
                <a:cubicBezTo>
                  <a:pt x="424543" y="214086"/>
                  <a:pt x="443263" y="193331"/>
                  <a:pt x="468086" y="185057"/>
                </a:cubicBezTo>
                <a:lnTo>
                  <a:pt x="533400" y="163286"/>
                </a:lnTo>
                <a:cubicBezTo>
                  <a:pt x="549980" y="113548"/>
                  <a:pt x="554779" y="114806"/>
                  <a:pt x="533400" y="43543"/>
                </a:cubicBezTo>
                <a:cubicBezTo>
                  <a:pt x="530451" y="33713"/>
                  <a:pt x="517786" y="29983"/>
                  <a:pt x="511628" y="21772"/>
                </a:cubicBezTo>
                <a:cubicBezTo>
                  <a:pt x="506760" y="15281"/>
                  <a:pt x="504371" y="7257"/>
                  <a:pt x="50074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067823" y="4508064"/>
            <a:ext cx="523287" cy="1045028"/>
          </a:xfrm>
          <a:custGeom>
            <a:avLst/>
            <a:gdLst>
              <a:gd name="connsiteX0" fmla="*/ 163286 w 523287"/>
              <a:gd name="connsiteY0" fmla="*/ 1045028 h 1045028"/>
              <a:gd name="connsiteX1" fmla="*/ 206829 w 523287"/>
              <a:gd name="connsiteY1" fmla="*/ 968828 h 1045028"/>
              <a:gd name="connsiteX2" fmla="*/ 228600 w 523287"/>
              <a:gd name="connsiteY2" fmla="*/ 892628 h 1045028"/>
              <a:gd name="connsiteX3" fmla="*/ 261257 w 523287"/>
              <a:gd name="connsiteY3" fmla="*/ 772886 h 1045028"/>
              <a:gd name="connsiteX4" fmla="*/ 217714 w 523287"/>
              <a:gd name="connsiteY4" fmla="*/ 576943 h 1045028"/>
              <a:gd name="connsiteX5" fmla="*/ 304800 w 523287"/>
              <a:gd name="connsiteY5" fmla="*/ 424543 h 1045028"/>
              <a:gd name="connsiteX6" fmla="*/ 370114 w 523287"/>
              <a:gd name="connsiteY6" fmla="*/ 359228 h 1045028"/>
              <a:gd name="connsiteX7" fmla="*/ 402772 w 523287"/>
              <a:gd name="connsiteY7" fmla="*/ 326571 h 1045028"/>
              <a:gd name="connsiteX8" fmla="*/ 500743 w 523287"/>
              <a:gd name="connsiteY8" fmla="*/ 293914 h 1045028"/>
              <a:gd name="connsiteX9" fmla="*/ 522514 w 523287"/>
              <a:gd name="connsiteY9" fmla="*/ 261257 h 1045028"/>
              <a:gd name="connsiteX10" fmla="*/ 489857 w 523287"/>
              <a:gd name="connsiteY10" fmla="*/ 152400 h 1045028"/>
              <a:gd name="connsiteX11" fmla="*/ 478972 w 523287"/>
              <a:gd name="connsiteY11" fmla="*/ 76200 h 1045028"/>
              <a:gd name="connsiteX12" fmla="*/ 468086 w 523287"/>
              <a:gd name="connsiteY12" fmla="*/ 21771 h 1045028"/>
              <a:gd name="connsiteX13" fmla="*/ 424543 w 523287"/>
              <a:gd name="connsiteY13" fmla="*/ 0 h 1045028"/>
              <a:gd name="connsiteX14" fmla="*/ 348343 w 523287"/>
              <a:gd name="connsiteY14" fmla="*/ 43543 h 1045028"/>
              <a:gd name="connsiteX15" fmla="*/ 326572 w 523287"/>
              <a:gd name="connsiteY15" fmla="*/ 108857 h 1045028"/>
              <a:gd name="connsiteX16" fmla="*/ 250372 w 523287"/>
              <a:gd name="connsiteY16" fmla="*/ 152400 h 1045028"/>
              <a:gd name="connsiteX17" fmla="*/ 119743 w 523287"/>
              <a:gd name="connsiteY17" fmla="*/ 163286 h 1045028"/>
              <a:gd name="connsiteX18" fmla="*/ 76200 w 523287"/>
              <a:gd name="connsiteY18" fmla="*/ 468086 h 1045028"/>
              <a:gd name="connsiteX19" fmla="*/ 54429 w 523287"/>
              <a:gd name="connsiteY19" fmla="*/ 555171 h 1045028"/>
              <a:gd name="connsiteX20" fmla="*/ 21772 w 523287"/>
              <a:gd name="connsiteY20" fmla="*/ 620486 h 1045028"/>
              <a:gd name="connsiteX21" fmla="*/ 0 w 523287"/>
              <a:gd name="connsiteY21" fmla="*/ 631371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287" h="1045028">
                <a:moveTo>
                  <a:pt x="163286" y="1045028"/>
                </a:moveTo>
                <a:cubicBezTo>
                  <a:pt x="177800" y="1019628"/>
                  <a:pt x="193746" y="994994"/>
                  <a:pt x="206829" y="968828"/>
                </a:cubicBezTo>
                <a:cubicBezTo>
                  <a:pt x="215972" y="950541"/>
                  <a:pt x="223370" y="910060"/>
                  <a:pt x="228600" y="892628"/>
                </a:cubicBezTo>
                <a:cubicBezTo>
                  <a:pt x="261746" y="782143"/>
                  <a:pt x="241419" y="872084"/>
                  <a:pt x="261257" y="772886"/>
                </a:cubicBezTo>
                <a:cubicBezTo>
                  <a:pt x="246743" y="707572"/>
                  <a:pt x="220285" y="643801"/>
                  <a:pt x="217714" y="576943"/>
                </a:cubicBezTo>
                <a:cubicBezTo>
                  <a:pt x="215563" y="521015"/>
                  <a:pt x="271440" y="460936"/>
                  <a:pt x="304800" y="424543"/>
                </a:cubicBezTo>
                <a:cubicBezTo>
                  <a:pt x="325605" y="401846"/>
                  <a:pt x="348342" y="381000"/>
                  <a:pt x="370114" y="359228"/>
                </a:cubicBezTo>
                <a:cubicBezTo>
                  <a:pt x="381000" y="348342"/>
                  <a:pt x="387837" y="330305"/>
                  <a:pt x="402772" y="326571"/>
                </a:cubicBezTo>
                <a:cubicBezTo>
                  <a:pt x="465271" y="310947"/>
                  <a:pt x="432423" y="321242"/>
                  <a:pt x="500743" y="293914"/>
                </a:cubicBezTo>
                <a:cubicBezTo>
                  <a:pt x="508000" y="283028"/>
                  <a:pt x="521069" y="274260"/>
                  <a:pt x="522514" y="261257"/>
                </a:cubicBezTo>
                <a:cubicBezTo>
                  <a:pt x="527443" y="216898"/>
                  <a:pt x="507912" y="188509"/>
                  <a:pt x="489857" y="152400"/>
                </a:cubicBezTo>
                <a:cubicBezTo>
                  <a:pt x="486229" y="127000"/>
                  <a:pt x="483190" y="101509"/>
                  <a:pt x="478972" y="76200"/>
                </a:cubicBezTo>
                <a:cubicBezTo>
                  <a:pt x="475930" y="57949"/>
                  <a:pt x="478840" y="36827"/>
                  <a:pt x="468086" y="21771"/>
                </a:cubicBezTo>
                <a:cubicBezTo>
                  <a:pt x="458654" y="8566"/>
                  <a:pt x="439057" y="7257"/>
                  <a:pt x="424543" y="0"/>
                </a:cubicBezTo>
                <a:cubicBezTo>
                  <a:pt x="387752" y="9198"/>
                  <a:pt x="369263" y="5886"/>
                  <a:pt x="348343" y="43543"/>
                </a:cubicBezTo>
                <a:cubicBezTo>
                  <a:pt x="337198" y="63604"/>
                  <a:pt x="345667" y="96128"/>
                  <a:pt x="326572" y="108857"/>
                </a:cubicBezTo>
                <a:cubicBezTo>
                  <a:pt x="309464" y="120262"/>
                  <a:pt x="269583" y="148798"/>
                  <a:pt x="250372" y="152400"/>
                </a:cubicBezTo>
                <a:cubicBezTo>
                  <a:pt x="207426" y="160453"/>
                  <a:pt x="163286" y="159657"/>
                  <a:pt x="119743" y="163286"/>
                </a:cubicBezTo>
                <a:cubicBezTo>
                  <a:pt x="-7713" y="205769"/>
                  <a:pt x="102813" y="157604"/>
                  <a:pt x="76200" y="468086"/>
                </a:cubicBezTo>
                <a:cubicBezTo>
                  <a:pt x="73645" y="497898"/>
                  <a:pt x="63891" y="526785"/>
                  <a:pt x="54429" y="555171"/>
                </a:cubicBezTo>
                <a:cubicBezTo>
                  <a:pt x="45576" y="581730"/>
                  <a:pt x="42873" y="599385"/>
                  <a:pt x="21772" y="620486"/>
                </a:cubicBezTo>
                <a:cubicBezTo>
                  <a:pt x="16035" y="626223"/>
                  <a:pt x="7257" y="627743"/>
                  <a:pt x="0" y="6313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5306648" y="4823749"/>
            <a:ext cx="707572" cy="1458686"/>
          </a:xfrm>
          <a:custGeom>
            <a:avLst/>
            <a:gdLst>
              <a:gd name="connsiteX0" fmla="*/ 0 w 707572"/>
              <a:gd name="connsiteY0" fmla="*/ 664029 h 1458686"/>
              <a:gd name="connsiteX1" fmla="*/ 21772 w 707572"/>
              <a:gd name="connsiteY1" fmla="*/ 587829 h 1458686"/>
              <a:gd name="connsiteX2" fmla="*/ 32657 w 707572"/>
              <a:gd name="connsiteY2" fmla="*/ 555172 h 1458686"/>
              <a:gd name="connsiteX3" fmla="*/ 43543 w 707572"/>
              <a:gd name="connsiteY3" fmla="*/ 511629 h 1458686"/>
              <a:gd name="connsiteX4" fmla="*/ 54429 w 707572"/>
              <a:gd name="connsiteY4" fmla="*/ 478972 h 1458686"/>
              <a:gd name="connsiteX5" fmla="*/ 65315 w 707572"/>
              <a:gd name="connsiteY5" fmla="*/ 424543 h 1458686"/>
              <a:gd name="connsiteX6" fmla="*/ 108857 w 707572"/>
              <a:gd name="connsiteY6" fmla="*/ 337458 h 1458686"/>
              <a:gd name="connsiteX7" fmla="*/ 141515 w 707572"/>
              <a:gd name="connsiteY7" fmla="*/ 228600 h 1458686"/>
              <a:gd name="connsiteX8" fmla="*/ 163286 w 707572"/>
              <a:gd name="connsiteY8" fmla="*/ 163286 h 1458686"/>
              <a:gd name="connsiteX9" fmla="*/ 195943 w 707572"/>
              <a:gd name="connsiteY9" fmla="*/ 108858 h 1458686"/>
              <a:gd name="connsiteX10" fmla="*/ 293915 w 707572"/>
              <a:gd name="connsiteY10" fmla="*/ 21772 h 1458686"/>
              <a:gd name="connsiteX11" fmla="*/ 359229 w 707572"/>
              <a:gd name="connsiteY11" fmla="*/ 0 h 1458686"/>
              <a:gd name="connsiteX12" fmla="*/ 653143 w 707572"/>
              <a:gd name="connsiteY12" fmla="*/ 54429 h 1458686"/>
              <a:gd name="connsiteX13" fmla="*/ 674915 w 707572"/>
              <a:gd name="connsiteY13" fmla="*/ 76200 h 1458686"/>
              <a:gd name="connsiteX14" fmla="*/ 707572 w 707572"/>
              <a:gd name="connsiteY14" fmla="*/ 185058 h 1458686"/>
              <a:gd name="connsiteX15" fmla="*/ 696686 w 707572"/>
              <a:gd name="connsiteY15" fmla="*/ 315686 h 1458686"/>
              <a:gd name="connsiteX16" fmla="*/ 664029 w 707572"/>
              <a:gd name="connsiteY16" fmla="*/ 348343 h 1458686"/>
              <a:gd name="connsiteX17" fmla="*/ 642257 w 707572"/>
              <a:gd name="connsiteY17" fmla="*/ 391886 h 1458686"/>
              <a:gd name="connsiteX18" fmla="*/ 587829 w 707572"/>
              <a:gd name="connsiteY18" fmla="*/ 424543 h 1458686"/>
              <a:gd name="connsiteX19" fmla="*/ 511629 w 707572"/>
              <a:gd name="connsiteY19" fmla="*/ 457200 h 1458686"/>
              <a:gd name="connsiteX20" fmla="*/ 478972 w 707572"/>
              <a:gd name="connsiteY20" fmla="*/ 478972 h 1458686"/>
              <a:gd name="connsiteX21" fmla="*/ 381000 w 707572"/>
              <a:gd name="connsiteY21" fmla="*/ 522515 h 1458686"/>
              <a:gd name="connsiteX22" fmla="*/ 315686 w 707572"/>
              <a:gd name="connsiteY22" fmla="*/ 587829 h 1458686"/>
              <a:gd name="connsiteX23" fmla="*/ 283029 w 707572"/>
              <a:gd name="connsiteY23" fmla="*/ 642258 h 1458686"/>
              <a:gd name="connsiteX24" fmla="*/ 283029 w 707572"/>
              <a:gd name="connsiteY24" fmla="*/ 914400 h 1458686"/>
              <a:gd name="connsiteX25" fmla="*/ 315686 w 707572"/>
              <a:gd name="connsiteY25" fmla="*/ 1034143 h 1458686"/>
              <a:gd name="connsiteX26" fmla="*/ 348343 w 707572"/>
              <a:gd name="connsiteY26" fmla="*/ 1099458 h 1458686"/>
              <a:gd name="connsiteX27" fmla="*/ 370115 w 707572"/>
              <a:gd name="connsiteY27" fmla="*/ 1132115 h 1458686"/>
              <a:gd name="connsiteX28" fmla="*/ 435429 w 707572"/>
              <a:gd name="connsiteY28" fmla="*/ 1240972 h 1458686"/>
              <a:gd name="connsiteX29" fmla="*/ 457200 w 707572"/>
              <a:gd name="connsiteY29" fmla="*/ 1306286 h 1458686"/>
              <a:gd name="connsiteX30" fmla="*/ 446315 w 707572"/>
              <a:gd name="connsiteY30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7572" h="1458686">
                <a:moveTo>
                  <a:pt x="0" y="664029"/>
                </a:moveTo>
                <a:cubicBezTo>
                  <a:pt x="7257" y="638629"/>
                  <a:pt x="14181" y="613131"/>
                  <a:pt x="21772" y="587829"/>
                </a:cubicBezTo>
                <a:cubicBezTo>
                  <a:pt x="25069" y="576838"/>
                  <a:pt x="29505" y="566205"/>
                  <a:pt x="32657" y="555172"/>
                </a:cubicBezTo>
                <a:cubicBezTo>
                  <a:pt x="36767" y="540787"/>
                  <a:pt x="39433" y="526014"/>
                  <a:pt x="43543" y="511629"/>
                </a:cubicBezTo>
                <a:cubicBezTo>
                  <a:pt x="46695" y="500596"/>
                  <a:pt x="51646" y="490104"/>
                  <a:pt x="54429" y="478972"/>
                </a:cubicBezTo>
                <a:cubicBezTo>
                  <a:pt x="58917" y="461022"/>
                  <a:pt x="58673" y="441812"/>
                  <a:pt x="65315" y="424543"/>
                </a:cubicBezTo>
                <a:cubicBezTo>
                  <a:pt x="76965" y="394252"/>
                  <a:pt x="96073" y="367288"/>
                  <a:pt x="108857" y="337458"/>
                </a:cubicBezTo>
                <a:cubicBezTo>
                  <a:pt x="134515" y="277590"/>
                  <a:pt x="125614" y="281604"/>
                  <a:pt x="141515" y="228600"/>
                </a:cubicBezTo>
                <a:cubicBezTo>
                  <a:pt x="148109" y="206619"/>
                  <a:pt x="151479" y="182965"/>
                  <a:pt x="163286" y="163286"/>
                </a:cubicBezTo>
                <a:cubicBezTo>
                  <a:pt x="174172" y="145143"/>
                  <a:pt x="182726" y="125379"/>
                  <a:pt x="195943" y="108858"/>
                </a:cubicBezTo>
                <a:cubicBezTo>
                  <a:pt x="210580" y="90562"/>
                  <a:pt x="267054" y="35203"/>
                  <a:pt x="293915" y="21772"/>
                </a:cubicBezTo>
                <a:cubicBezTo>
                  <a:pt x="314441" y="11509"/>
                  <a:pt x="359229" y="0"/>
                  <a:pt x="359229" y="0"/>
                </a:cubicBezTo>
                <a:cubicBezTo>
                  <a:pt x="570684" y="18388"/>
                  <a:pt x="554925" y="-27418"/>
                  <a:pt x="653143" y="54429"/>
                </a:cubicBezTo>
                <a:cubicBezTo>
                  <a:pt x="661027" y="60999"/>
                  <a:pt x="667658" y="68943"/>
                  <a:pt x="674915" y="76200"/>
                </a:cubicBezTo>
                <a:cubicBezTo>
                  <a:pt x="701417" y="155708"/>
                  <a:pt x="691120" y="119251"/>
                  <a:pt x="707572" y="185058"/>
                </a:cubicBezTo>
                <a:cubicBezTo>
                  <a:pt x="703943" y="228601"/>
                  <a:pt x="707944" y="273468"/>
                  <a:pt x="696686" y="315686"/>
                </a:cubicBezTo>
                <a:cubicBezTo>
                  <a:pt x="692719" y="330561"/>
                  <a:pt x="672977" y="335816"/>
                  <a:pt x="664029" y="348343"/>
                </a:cubicBezTo>
                <a:cubicBezTo>
                  <a:pt x="654597" y="361548"/>
                  <a:pt x="651258" y="378384"/>
                  <a:pt x="642257" y="391886"/>
                </a:cubicBezTo>
                <a:cubicBezTo>
                  <a:pt x="622946" y="420852"/>
                  <a:pt x="618401" y="411441"/>
                  <a:pt x="587829" y="424543"/>
                </a:cubicBezTo>
                <a:cubicBezTo>
                  <a:pt x="493669" y="464897"/>
                  <a:pt x="588215" y="431673"/>
                  <a:pt x="511629" y="457200"/>
                </a:cubicBezTo>
                <a:cubicBezTo>
                  <a:pt x="500743" y="464457"/>
                  <a:pt x="490331" y="472481"/>
                  <a:pt x="478972" y="478972"/>
                </a:cubicBezTo>
                <a:cubicBezTo>
                  <a:pt x="443382" y="499309"/>
                  <a:pt x="419873" y="506966"/>
                  <a:pt x="381000" y="522515"/>
                </a:cubicBezTo>
                <a:cubicBezTo>
                  <a:pt x="359229" y="544286"/>
                  <a:pt x="325423" y="558620"/>
                  <a:pt x="315686" y="587829"/>
                </a:cubicBezTo>
                <a:cubicBezTo>
                  <a:pt x="301554" y="630222"/>
                  <a:pt x="312914" y="612372"/>
                  <a:pt x="283029" y="642258"/>
                </a:cubicBezTo>
                <a:cubicBezTo>
                  <a:pt x="254710" y="755527"/>
                  <a:pt x="265974" y="692686"/>
                  <a:pt x="283029" y="914400"/>
                </a:cubicBezTo>
                <a:cubicBezTo>
                  <a:pt x="284807" y="937514"/>
                  <a:pt x="304943" y="1018029"/>
                  <a:pt x="315686" y="1034143"/>
                </a:cubicBezTo>
                <a:cubicBezTo>
                  <a:pt x="378084" y="1127741"/>
                  <a:pt x="303269" y="1009312"/>
                  <a:pt x="348343" y="1099458"/>
                </a:cubicBezTo>
                <a:cubicBezTo>
                  <a:pt x="354194" y="1111160"/>
                  <a:pt x="363384" y="1120896"/>
                  <a:pt x="370115" y="1132115"/>
                </a:cubicBezTo>
                <a:cubicBezTo>
                  <a:pt x="445166" y="1257200"/>
                  <a:pt x="386241" y="1167192"/>
                  <a:pt x="435429" y="1240972"/>
                </a:cubicBezTo>
                <a:cubicBezTo>
                  <a:pt x="442686" y="1262743"/>
                  <a:pt x="456054" y="1283366"/>
                  <a:pt x="457200" y="1306286"/>
                </a:cubicBezTo>
                <a:cubicBezTo>
                  <a:pt x="459743" y="1357152"/>
                  <a:pt x="446315" y="1458686"/>
                  <a:pt x="446315" y="145868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 rot="5400000">
            <a:off x="2380560" y="4654138"/>
            <a:ext cx="2020884" cy="1600200"/>
          </a:xfrm>
          <a:custGeom>
            <a:avLst/>
            <a:gdLst>
              <a:gd name="connsiteX0" fmla="*/ 721956 w 2020884"/>
              <a:gd name="connsiteY0" fmla="*/ 206828 h 1600200"/>
              <a:gd name="connsiteX1" fmla="*/ 613099 w 2020884"/>
              <a:gd name="connsiteY1" fmla="*/ 185057 h 1600200"/>
              <a:gd name="connsiteX2" fmla="*/ 580441 w 2020884"/>
              <a:gd name="connsiteY2" fmla="*/ 163285 h 1600200"/>
              <a:gd name="connsiteX3" fmla="*/ 515127 w 2020884"/>
              <a:gd name="connsiteY3" fmla="*/ 141514 h 1600200"/>
              <a:gd name="connsiteX4" fmla="*/ 482470 w 2020884"/>
              <a:gd name="connsiteY4" fmla="*/ 130628 h 1600200"/>
              <a:gd name="connsiteX5" fmla="*/ 449813 w 2020884"/>
              <a:gd name="connsiteY5" fmla="*/ 97971 h 1600200"/>
              <a:gd name="connsiteX6" fmla="*/ 417156 w 2020884"/>
              <a:gd name="connsiteY6" fmla="*/ 87085 h 1600200"/>
              <a:gd name="connsiteX7" fmla="*/ 373613 w 2020884"/>
              <a:gd name="connsiteY7" fmla="*/ 21771 h 1600200"/>
              <a:gd name="connsiteX8" fmla="*/ 351841 w 2020884"/>
              <a:gd name="connsiteY8" fmla="*/ 0 h 1600200"/>
              <a:gd name="connsiteX9" fmla="*/ 221213 w 2020884"/>
              <a:gd name="connsiteY9" fmla="*/ 21771 h 1600200"/>
              <a:gd name="connsiteX10" fmla="*/ 188556 w 2020884"/>
              <a:gd name="connsiteY10" fmla="*/ 43542 h 1600200"/>
              <a:gd name="connsiteX11" fmla="*/ 166784 w 2020884"/>
              <a:gd name="connsiteY11" fmla="*/ 65314 h 1600200"/>
              <a:gd name="connsiteX12" fmla="*/ 155899 w 2020884"/>
              <a:gd name="connsiteY12" fmla="*/ 108857 h 1600200"/>
              <a:gd name="connsiteX13" fmla="*/ 145013 w 2020884"/>
              <a:gd name="connsiteY13" fmla="*/ 315685 h 1600200"/>
              <a:gd name="connsiteX14" fmla="*/ 134127 w 2020884"/>
              <a:gd name="connsiteY14" fmla="*/ 359228 h 1600200"/>
              <a:gd name="connsiteX15" fmla="*/ 112356 w 2020884"/>
              <a:gd name="connsiteY15" fmla="*/ 391885 h 1600200"/>
              <a:gd name="connsiteX16" fmla="*/ 68813 w 2020884"/>
              <a:gd name="connsiteY16" fmla="*/ 489857 h 1600200"/>
              <a:gd name="connsiteX17" fmla="*/ 57927 w 2020884"/>
              <a:gd name="connsiteY17" fmla="*/ 533400 h 1600200"/>
              <a:gd name="connsiteX18" fmla="*/ 14384 w 2020884"/>
              <a:gd name="connsiteY18" fmla="*/ 598714 h 1600200"/>
              <a:gd name="connsiteX19" fmla="*/ 25270 w 2020884"/>
              <a:gd name="connsiteY19" fmla="*/ 729342 h 1600200"/>
              <a:gd name="connsiteX20" fmla="*/ 57927 w 2020884"/>
              <a:gd name="connsiteY20" fmla="*/ 751114 h 1600200"/>
              <a:gd name="connsiteX21" fmla="*/ 79699 w 2020884"/>
              <a:gd name="connsiteY21" fmla="*/ 772885 h 1600200"/>
              <a:gd name="connsiteX22" fmla="*/ 101470 w 2020884"/>
              <a:gd name="connsiteY22" fmla="*/ 805542 h 1600200"/>
              <a:gd name="connsiteX23" fmla="*/ 145013 w 2020884"/>
              <a:gd name="connsiteY23" fmla="*/ 827314 h 1600200"/>
              <a:gd name="connsiteX24" fmla="*/ 199441 w 2020884"/>
              <a:gd name="connsiteY24" fmla="*/ 881742 h 1600200"/>
              <a:gd name="connsiteX25" fmla="*/ 242984 w 2020884"/>
              <a:gd name="connsiteY25" fmla="*/ 914400 h 1600200"/>
              <a:gd name="connsiteX26" fmla="*/ 308299 w 2020884"/>
              <a:gd name="connsiteY26" fmla="*/ 979714 h 1600200"/>
              <a:gd name="connsiteX27" fmla="*/ 351841 w 2020884"/>
              <a:gd name="connsiteY27" fmla="*/ 1077685 h 1600200"/>
              <a:gd name="connsiteX28" fmla="*/ 373613 w 2020884"/>
              <a:gd name="connsiteY28" fmla="*/ 1099457 h 1600200"/>
              <a:gd name="connsiteX29" fmla="*/ 406270 w 2020884"/>
              <a:gd name="connsiteY29" fmla="*/ 1175657 h 1600200"/>
              <a:gd name="connsiteX30" fmla="*/ 460699 w 2020884"/>
              <a:gd name="connsiteY30" fmla="*/ 1273628 h 1600200"/>
              <a:gd name="connsiteX31" fmla="*/ 482470 w 2020884"/>
              <a:gd name="connsiteY31" fmla="*/ 1295400 h 1600200"/>
              <a:gd name="connsiteX32" fmla="*/ 547784 w 2020884"/>
              <a:gd name="connsiteY32" fmla="*/ 1317171 h 1600200"/>
              <a:gd name="connsiteX33" fmla="*/ 689299 w 2020884"/>
              <a:gd name="connsiteY33" fmla="*/ 1338942 h 1600200"/>
              <a:gd name="connsiteX34" fmla="*/ 721956 w 2020884"/>
              <a:gd name="connsiteY34" fmla="*/ 1360714 h 1600200"/>
              <a:gd name="connsiteX35" fmla="*/ 776384 w 2020884"/>
              <a:gd name="connsiteY35" fmla="*/ 1393371 h 1600200"/>
              <a:gd name="connsiteX36" fmla="*/ 819927 w 2020884"/>
              <a:gd name="connsiteY36" fmla="*/ 1436914 h 1600200"/>
              <a:gd name="connsiteX37" fmla="*/ 841699 w 2020884"/>
              <a:gd name="connsiteY37" fmla="*/ 1458685 h 1600200"/>
              <a:gd name="connsiteX38" fmla="*/ 885241 w 2020884"/>
              <a:gd name="connsiteY38" fmla="*/ 1513114 h 1600200"/>
              <a:gd name="connsiteX39" fmla="*/ 928784 w 2020884"/>
              <a:gd name="connsiteY39" fmla="*/ 1534885 h 1600200"/>
              <a:gd name="connsiteX40" fmla="*/ 1004984 w 2020884"/>
              <a:gd name="connsiteY40" fmla="*/ 1578428 h 1600200"/>
              <a:gd name="connsiteX41" fmla="*/ 1364213 w 2020884"/>
              <a:gd name="connsiteY41" fmla="*/ 1600200 h 1600200"/>
              <a:gd name="connsiteX42" fmla="*/ 1679899 w 2020884"/>
              <a:gd name="connsiteY42" fmla="*/ 1589314 h 1600200"/>
              <a:gd name="connsiteX43" fmla="*/ 1712556 w 2020884"/>
              <a:gd name="connsiteY43" fmla="*/ 1567542 h 1600200"/>
              <a:gd name="connsiteX44" fmla="*/ 1745213 w 2020884"/>
              <a:gd name="connsiteY44" fmla="*/ 1556657 h 1600200"/>
              <a:gd name="connsiteX45" fmla="*/ 1788756 w 2020884"/>
              <a:gd name="connsiteY45" fmla="*/ 1534885 h 1600200"/>
              <a:gd name="connsiteX46" fmla="*/ 1810527 w 2020884"/>
              <a:gd name="connsiteY46" fmla="*/ 1502228 h 1600200"/>
              <a:gd name="connsiteX47" fmla="*/ 1832299 w 2020884"/>
              <a:gd name="connsiteY47" fmla="*/ 1480457 h 1600200"/>
              <a:gd name="connsiteX48" fmla="*/ 1854070 w 2020884"/>
              <a:gd name="connsiteY48" fmla="*/ 1426028 h 1600200"/>
              <a:gd name="connsiteX49" fmla="*/ 1864956 w 2020884"/>
              <a:gd name="connsiteY49" fmla="*/ 1360714 h 1600200"/>
              <a:gd name="connsiteX50" fmla="*/ 1875841 w 2020884"/>
              <a:gd name="connsiteY50" fmla="*/ 1088571 h 1600200"/>
              <a:gd name="connsiteX51" fmla="*/ 1919384 w 2020884"/>
              <a:gd name="connsiteY51" fmla="*/ 1066800 h 1600200"/>
              <a:gd name="connsiteX52" fmla="*/ 1941156 w 2020884"/>
              <a:gd name="connsiteY52" fmla="*/ 1023257 h 1600200"/>
              <a:gd name="connsiteX53" fmla="*/ 1952041 w 2020884"/>
              <a:gd name="connsiteY53" fmla="*/ 979714 h 1600200"/>
              <a:gd name="connsiteX54" fmla="*/ 1973813 w 2020884"/>
              <a:gd name="connsiteY54" fmla="*/ 914400 h 1600200"/>
              <a:gd name="connsiteX55" fmla="*/ 2006470 w 2020884"/>
              <a:gd name="connsiteY55" fmla="*/ 838200 h 1600200"/>
              <a:gd name="connsiteX56" fmla="*/ 2006470 w 2020884"/>
              <a:gd name="connsiteY56" fmla="*/ 381000 h 1600200"/>
              <a:gd name="connsiteX57" fmla="*/ 1962927 w 2020884"/>
              <a:gd name="connsiteY57" fmla="*/ 304800 h 1600200"/>
              <a:gd name="connsiteX58" fmla="*/ 1919384 w 2020884"/>
              <a:gd name="connsiteY58" fmla="*/ 261257 h 1600200"/>
              <a:gd name="connsiteX59" fmla="*/ 1897613 w 2020884"/>
              <a:gd name="connsiteY59" fmla="*/ 239485 h 1600200"/>
              <a:gd name="connsiteX60" fmla="*/ 1843184 w 2020884"/>
              <a:gd name="connsiteY60" fmla="*/ 195942 h 1600200"/>
              <a:gd name="connsiteX61" fmla="*/ 1734327 w 2020884"/>
              <a:gd name="connsiteY61" fmla="*/ 163285 h 1600200"/>
              <a:gd name="connsiteX62" fmla="*/ 1669013 w 2020884"/>
              <a:gd name="connsiteY62" fmla="*/ 130628 h 1600200"/>
              <a:gd name="connsiteX63" fmla="*/ 1592813 w 2020884"/>
              <a:gd name="connsiteY63" fmla="*/ 97971 h 1600200"/>
              <a:gd name="connsiteX64" fmla="*/ 1353327 w 2020884"/>
              <a:gd name="connsiteY64" fmla="*/ 108857 h 1600200"/>
              <a:gd name="connsiteX65" fmla="*/ 1233584 w 2020884"/>
              <a:gd name="connsiteY65" fmla="*/ 185057 h 1600200"/>
              <a:gd name="connsiteX66" fmla="*/ 1200927 w 2020884"/>
              <a:gd name="connsiteY66" fmla="*/ 206828 h 1600200"/>
              <a:gd name="connsiteX67" fmla="*/ 1179156 w 2020884"/>
              <a:gd name="connsiteY67" fmla="*/ 228600 h 1600200"/>
              <a:gd name="connsiteX68" fmla="*/ 1113841 w 2020884"/>
              <a:gd name="connsiteY68" fmla="*/ 250371 h 1600200"/>
              <a:gd name="connsiteX69" fmla="*/ 1048527 w 2020884"/>
              <a:gd name="connsiteY69" fmla="*/ 283028 h 1600200"/>
              <a:gd name="connsiteX70" fmla="*/ 1015870 w 2020884"/>
              <a:gd name="connsiteY70" fmla="*/ 304800 h 1600200"/>
              <a:gd name="connsiteX71" fmla="*/ 896127 w 2020884"/>
              <a:gd name="connsiteY71" fmla="*/ 293914 h 1600200"/>
              <a:gd name="connsiteX72" fmla="*/ 863470 w 2020884"/>
              <a:gd name="connsiteY72" fmla="*/ 283028 h 1600200"/>
              <a:gd name="connsiteX73" fmla="*/ 798156 w 2020884"/>
              <a:gd name="connsiteY73" fmla="*/ 239485 h 1600200"/>
              <a:gd name="connsiteX74" fmla="*/ 667527 w 2020884"/>
              <a:gd name="connsiteY74" fmla="*/ 228600 h 1600200"/>
              <a:gd name="connsiteX75" fmla="*/ 613099 w 2020884"/>
              <a:gd name="connsiteY75" fmla="*/ 185057 h 1600200"/>
              <a:gd name="connsiteX76" fmla="*/ 569556 w 2020884"/>
              <a:gd name="connsiteY76" fmla="*/ 174171 h 1600200"/>
              <a:gd name="connsiteX77" fmla="*/ 569556 w 2020884"/>
              <a:gd name="connsiteY77" fmla="*/ 1524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020884" h="1600200">
                <a:moveTo>
                  <a:pt x="721956" y="206828"/>
                </a:moveTo>
                <a:cubicBezTo>
                  <a:pt x="685670" y="199571"/>
                  <a:pt x="643888" y="205583"/>
                  <a:pt x="613099" y="185057"/>
                </a:cubicBezTo>
                <a:cubicBezTo>
                  <a:pt x="602213" y="177800"/>
                  <a:pt x="592397" y="168599"/>
                  <a:pt x="580441" y="163285"/>
                </a:cubicBezTo>
                <a:cubicBezTo>
                  <a:pt x="559470" y="153965"/>
                  <a:pt x="536898" y="148771"/>
                  <a:pt x="515127" y="141514"/>
                </a:cubicBezTo>
                <a:lnTo>
                  <a:pt x="482470" y="130628"/>
                </a:lnTo>
                <a:cubicBezTo>
                  <a:pt x="471584" y="119742"/>
                  <a:pt x="462622" y="106510"/>
                  <a:pt x="449813" y="97971"/>
                </a:cubicBezTo>
                <a:cubicBezTo>
                  <a:pt x="440266" y="91606"/>
                  <a:pt x="425270" y="95199"/>
                  <a:pt x="417156" y="87085"/>
                </a:cubicBezTo>
                <a:cubicBezTo>
                  <a:pt x="398654" y="68583"/>
                  <a:pt x="392116" y="40273"/>
                  <a:pt x="373613" y="21771"/>
                </a:cubicBezTo>
                <a:lnTo>
                  <a:pt x="351841" y="0"/>
                </a:lnTo>
                <a:cubicBezTo>
                  <a:pt x="320792" y="3450"/>
                  <a:pt x="257689" y="3533"/>
                  <a:pt x="221213" y="21771"/>
                </a:cubicBezTo>
                <a:cubicBezTo>
                  <a:pt x="209511" y="27622"/>
                  <a:pt x="198772" y="35369"/>
                  <a:pt x="188556" y="43542"/>
                </a:cubicBezTo>
                <a:cubicBezTo>
                  <a:pt x="180542" y="49953"/>
                  <a:pt x="174041" y="58057"/>
                  <a:pt x="166784" y="65314"/>
                </a:cubicBezTo>
                <a:cubicBezTo>
                  <a:pt x="163156" y="79828"/>
                  <a:pt x="157195" y="93952"/>
                  <a:pt x="155899" y="108857"/>
                </a:cubicBezTo>
                <a:cubicBezTo>
                  <a:pt x="149918" y="177636"/>
                  <a:pt x="150994" y="246906"/>
                  <a:pt x="145013" y="315685"/>
                </a:cubicBezTo>
                <a:cubicBezTo>
                  <a:pt x="143717" y="330590"/>
                  <a:pt x="140020" y="345477"/>
                  <a:pt x="134127" y="359228"/>
                </a:cubicBezTo>
                <a:cubicBezTo>
                  <a:pt x="128973" y="371253"/>
                  <a:pt x="118710" y="380448"/>
                  <a:pt x="112356" y="391885"/>
                </a:cubicBezTo>
                <a:cubicBezTo>
                  <a:pt x="90609" y="431030"/>
                  <a:pt x="79835" y="451282"/>
                  <a:pt x="68813" y="489857"/>
                </a:cubicBezTo>
                <a:cubicBezTo>
                  <a:pt x="64703" y="504242"/>
                  <a:pt x="64618" y="520018"/>
                  <a:pt x="57927" y="533400"/>
                </a:cubicBezTo>
                <a:cubicBezTo>
                  <a:pt x="46225" y="556803"/>
                  <a:pt x="14384" y="598714"/>
                  <a:pt x="14384" y="598714"/>
                </a:cubicBezTo>
                <a:cubicBezTo>
                  <a:pt x="-3399" y="652066"/>
                  <a:pt x="-9720" y="652362"/>
                  <a:pt x="25270" y="729342"/>
                </a:cubicBezTo>
                <a:cubicBezTo>
                  <a:pt x="30684" y="741252"/>
                  <a:pt x="47711" y="742941"/>
                  <a:pt x="57927" y="751114"/>
                </a:cubicBezTo>
                <a:cubicBezTo>
                  <a:pt x="65941" y="757525"/>
                  <a:pt x="73288" y="764871"/>
                  <a:pt x="79699" y="772885"/>
                </a:cubicBezTo>
                <a:cubicBezTo>
                  <a:pt x="87872" y="783101"/>
                  <a:pt x="91420" y="797166"/>
                  <a:pt x="101470" y="805542"/>
                </a:cubicBezTo>
                <a:cubicBezTo>
                  <a:pt x="113936" y="815931"/>
                  <a:pt x="132204" y="817351"/>
                  <a:pt x="145013" y="827314"/>
                </a:cubicBezTo>
                <a:cubicBezTo>
                  <a:pt x="165266" y="843066"/>
                  <a:pt x="180264" y="864696"/>
                  <a:pt x="199441" y="881742"/>
                </a:cubicBezTo>
                <a:cubicBezTo>
                  <a:pt x="213001" y="893796"/>
                  <a:pt x="229498" y="902263"/>
                  <a:pt x="242984" y="914400"/>
                </a:cubicBezTo>
                <a:cubicBezTo>
                  <a:pt x="265870" y="934997"/>
                  <a:pt x="308299" y="979714"/>
                  <a:pt x="308299" y="979714"/>
                </a:cubicBezTo>
                <a:cubicBezTo>
                  <a:pt x="321792" y="1020195"/>
                  <a:pt x="324848" y="1034496"/>
                  <a:pt x="351841" y="1077685"/>
                </a:cubicBezTo>
                <a:cubicBezTo>
                  <a:pt x="357281" y="1086388"/>
                  <a:pt x="366356" y="1092200"/>
                  <a:pt x="373613" y="1099457"/>
                </a:cubicBezTo>
                <a:cubicBezTo>
                  <a:pt x="396269" y="1190078"/>
                  <a:pt x="368683" y="1100482"/>
                  <a:pt x="406270" y="1175657"/>
                </a:cubicBezTo>
                <a:cubicBezTo>
                  <a:pt x="433648" y="1230413"/>
                  <a:pt x="392052" y="1204978"/>
                  <a:pt x="460699" y="1273628"/>
                </a:cubicBezTo>
                <a:cubicBezTo>
                  <a:pt x="467956" y="1280885"/>
                  <a:pt x="473290" y="1290810"/>
                  <a:pt x="482470" y="1295400"/>
                </a:cubicBezTo>
                <a:cubicBezTo>
                  <a:pt x="502996" y="1305663"/>
                  <a:pt x="526013" y="1309914"/>
                  <a:pt x="547784" y="1317171"/>
                </a:cubicBezTo>
                <a:cubicBezTo>
                  <a:pt x="615039" y="1339589"/>
                  <a:pt x="569014" y="1326914"/>
                  <a:pt x="689299" y="1338942"/>
                </a:cubicBezTo>
                <a:cubicBezTo>
                  <a:pt x="700185" y="1346199"/>
                  <a:pt x="710862" y="1353780"/>
                  <a:pt x="721956" y="1360714"/>
                </a:cubicBezTo>
                <a:cubicBezTo>
                  <a:pt x="739898" y="1371928"/>
                  <a:pt x="759683" y="1380381"/>
                  <a:pt x="776384" y="1393371"/>
                </a:cubicBezTo>
                <a:cubicBezTo>
                  <a:pt x="792587" y="1405973"/>
                  <a:pt x="805413" y="1422400"/>
                  <a:pt x="819927" y="1436914"/>
                </a:cubicBezTo>
                <a:cubicBezTo>
                  <a:pt x="827184" y="1444171"/>
                  <a:pt x="836006" y="1450145"/>
                  <a:pt x="841699" y="1458685"/>
                </a:cubicBezTo>
                <a:cubicBezTo>
                  <a:pt x="853343" y="1476152"/>
                  <a:pt x="866629" y="1500706"/>
                  <a:pt x="885241" y="1513114"/>
                </a:cubicBezTo>
                <a:cubicBezTo>
                  <a:pt x="898743" y="1522115"/>
                  <a:pt x="915023" y="1526285"/>
                  <a:pt x="928784" y="1534885"/>
                </a:cubicBezTo>
                <a:cubicBezTo>
                  <a:pt x="961832" y="1555540"/>
                  <a:pt x="967559" y="1573750"/>
                  <a:pt x="1004984" y="1578428"/>
                </a:cubicBezTo>
                <a:cubicBezTo>
                  <a:pt x="1081790" y="1588029"/>
                  <a:pt x="1309897" y="1597484"/>
                  <a:pt x="1364213" y="1600200"/>
                </a:cubicBezTo>
                <a:cubicBezTo>
                  <a:pt x="1469442" y="1596571"/>
                  <a:pt x="1575067" y="1599142"/>
                  <a:pt x="1679899" y="1589314"/>
                </a:cubicBezTo>
                <a:cubicBezTo>
                  <a:pt x="1692925" y="1588093"/>
                  <a:pt x="1700854" y="1573393"/>
                  <a:pt x="1712556" y="1567542"/>
                </a:cubicBezTo>
                <a:cubicBezTo>
                  <a:pt x="1722819" y="1562410"/>
                  <a:pt x="1734666" y="1561177"/>
                  <a:pt x="1745213" y="1556657"/>
                </a:cubicBezTo>
                <a:cubicBezTo>
                  <a:pt x="1760129" y="1550265"/>
                  <a:pt x="1774242" y="1542142"/>
                  <a:pt x="1788756" y="1534885"/>
                </a:cubicBezTo>
                <a:cubicBezTo>
                  <a:pt x="1796013" y="1523999"/>
                  <a:pt x="1802354" y="1512444"/>
                  <a:pt x="1810527" y="1502228"/>
                </a:cubicBezTo>
                <a:cubicBezTo>
                  <a:pt x="1816938" y="1494214"/>
                  <a:pt x="1827207" y="1489368"/>
                  <a:pt x="1832299" y="1480457"/>
                </a:cubicBezTo>
                <a:cubicBezTo>
                  <a:pt x="1841994" y="1463491"/>
                  <a:pt x="1846813" y="1444171"/>
                  <a:pt x="1854070" y="1426028"/>
                </a:cubicBezTo>
                <a:cubicBezTo>
                  <a:pt x="1857699" y="1404257"/>
                  <a:pt x="1863535" y="1382740"/>
                  <a:pt x="1864956" y="1360714"/>
                </a:cubicBezTo>
                <a:cubicBezTo>
                  <a:pt x="1870801" y="1270115"/>
                  <a:pt x="1859310" y="1177840"/>
                  <a:pt x="1875841" y="1088571"/>
                </a:cubicBezTo>
                <a:cubicBezTo>
                  <a:pt x="1878796" y="1072615"/>
                  <a:pt x="1904870" y="1074057"/>
                  <a:pt x="1919384" y="1066800"/>
                </a:cubicBezTo>
                <a:cubicBezTo>
                  <a:pt x="1926641" y="1052286"/>
                  <a:pt x="1935458" y="1038451"/>
                  <a:pt x="1941156" y="1023257"/>
                </a:cubicBezTo>
                <a:cubicBezTo>
                  <a:pt x="1946409" y="1009249"/>
                  <a:pt x="1947742" y="994044"/>
                  <a:pt x="1952041" y="979714"/>
                </a:cubicBezTo>
                <a:cubicBezTo>
                  <a:pt x="1958635" y="957733"/>
                  <a:pt x="1965575" y="935819"/>
                  <a:pt x="1973813" y="914400"/>
                </a:cubicBezTo>
                <a:cubicBezTo>
                  <a:pt x="1983733" y="888608"/>
                  <a:pt x="1995584" y="863600"/>
                  <a:pt x="2006470" y="838200"/>
                </a:cubicBezTo>
                <a:cubicBezTo>
                  <a:pt x="2022441" y="646557"/>
                  <a:pt x="2028685" y="632767"/>
                  <a:pt x="2006470" y="381000"/>
                </a:cubicBezTo>
                <a:cubicBezTo>
                  <a:pt x="2005457" y="369520"/>
                  <a:pt x="1972248" y="315674"/>
                  <a:pt x="1962927" y="304800"/>
                </a:cubicBezTo>
                <a:cubicBezTo>
                  <a:pt x="1949569" y="289215"/>
                  <a:pt x="1933898" y="275771"/>
                  <a:pt x="1919384" y="261257"/>
                </a:cubicBezTo>
                <a:lnTo>
                  <a:pt x="1897613" y="239485"/>
                </a:lnTo>
                <a:cubicBezTo>
                  <a:pt x="1879520" y="221392"/>
                  <a:pt x="1867897" y="206926"/>
                  <a:pt x="1843184" y="195942"/>
                </a:cubicBezTo>
                <a:cubicBezTo>
                  <a:pt x="1809113" y="180799"/>
                  <a:pt x="1770512" y="172332"/>
                  <a:pt x="1734327" y="163285"/>
                </a:cubicBezTo>
                <a:cubicBezTo>
                  <a:pt x="1671570" y="121448"/>
                  <a:pt x="1732107" y="157668"/>
                  <a:pt x="1669013" y="130628"/>
                </a:cubicBezTo>
                <a:cubicBezTo>
                  <a:pt x="1574852" y="90274"/>
                  <a:pt x="1669399" y="123501"/>
                  <a:pt x="1592813" y="97971"/>
                </a:cubicBezTo>
                <a:cubicBezTo>
                  <a:pt x="1512984" y="101600"/>
                  <a:pt x="1432151" y="95720"/>
                  <a:pt x="1353327" y="108857"/>
                </a:cubicBezTo>
                <a:cubicBezTo>
                  <a:pt x="1273591" y="122146"/>
                  <a:pt x="1279172" y="147067"/>
                  <a:pt x="1233584" y="185057"/>
                </a:cubicBezTo>
                <a:cubicBezTo>
                  <a:pt x="1223533" y="193432"/>
                  <a:pt x="1211143" y="198655"/>
                  <a:pt x="1200927" y="206828"/>
                </a:cubicBezTo>
                <a:cubicBezTo>
                  <a:pt x="1192913" y="213239"/>
                  <a:pt x="1188336" y="224010"/>
                  <a:pt x="1179156" y="228600"/>
                </a:cubicBezTo>
                <a:cubicBezTo>
                  <a:pt x="1158630" y="238863"/>
                  <a:pt x="1132936" y="237641"/>
                  <a:pt x="1113841" y="250371"/>
                </a:cubicBezTo>
                <a:cubicBezTo>
                  <a:pt x="1020242" y="312770"/>
                  <a:pt x="1138672" y="237954"/>
                  <a:pt x="1048527" y="283028"/>
                </a:cubicBezTo>
                <a:cubicBezTo>
                  <a:pt x="1036825" y="288879"/>
                  <a:pt x="1026756" y="297543"/>
                  <a:pt x="1015870" y="304800"/>
                </a:cubicBezTo>
                <a:cubicBezTo>
                  <a:pt x="975956" y="301171"/>
                  <a:pt x="935803" y="299582"/>
                  <a:pt x="896127" y="293914"/>
                </a:cubicBezTo>
                <a:cubicBezTo>
                  <a:pt x="884768" y="292291"/>
                  <a:pt x="873017" y="289393"/>
                  <a:pt x="863470" y="283028"/>
                </a:cubicBezTo>
                <a:cubicBezTo>
                  <a:pt x="820998" y="254713"/>
                  <a:pt x="846686" y="245956"/>
                  <a:pt x="798156" y="239485"/>
                </a:cubicBezTo>
                <a:cubicBezTo>
                  <a:pt x="754845" y="233710"/>
                  <a:pt x="711070" y="232228"/>
                  <a:pt x="667527" y="228600"/>
                </a:cubicBezTo>
                <a:cubicBezTo>
                  <a:pt x="649969" y="211041"/>
                  <a:pt x="637132" y="195357"/>
                  <a:pt x="613099" y="185057"/>
                </a:cubicBezTo>
                <a:cubicBezTo>
                  <a:pt x="599348" y="179164"/>
                  <a:pt x="581525" y="183148"/>
                  <a:pt x="569556" y="174171"/>
                </a:cubicBezTo>
                <a:cubicBezTo>
                  <a:pt x="563750" y="169817"/>
                  <a:pt x="569556" y="159657"/>
                  <a:pt x="569556" y="152400"/>
                </a:cubicBez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var L 14"/>
          <p:cNvSpPr/>
          <p:nvPr/>
        </p:nvSpPr>
        <p:spPr>
          <a:xfrm rot="5400000" flipH="1">
            <a:off x="2003067" y="4942124"/>
            <a:ext cx="539395" cy="1266800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6" name="Tvar L 15"/>
          <p:cNvSpPr/>
          <p:nvPr/>
        </p:nvSpPr>
        <p:spPr>
          <a:xfrm rot="5400000" flipH="1">
            <a:off x="1998004" y="5280135"/>
            <a:ext cx="412891" cy="1130172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 rot="17702980">
            <a:off x="3239113" y="3796139"/>
            <a:ext cx="1796460" cy="674914"/>
          </a:xfrm>
          <a:custGeom>
            <a:avLst/>
            <a:gdLst>
              <a:gd name="connsiteX0" fmla="*/ 21771 w 1796460"/>
              <a:gd name="connsiteY0" fmla="*/ 152400 h 674914"/>
              <a:gd name="connsiteX1" fmla="*/ 435428 w 1796460"/>
              <a:gd name="connsiteY1" fmla="*/ 152400 h 674914"/>
              <a:gd name="connsiteX2" fmla="*/ 468085 w 1796460"/>
              <a:gd name="connsiteY2" fmla="*/ 130628 h 674914"/>
              <a:gd name="connsiteX3" fmla="*/ 489857 w 1796460"/>
              <a:gd name="connsiteY3" fmla="*/ 43542 h 674914"/>
              <a:gd name="connsiteX4" fmla="*/ 555171 w 1796460"/>
              <a:gd name="connsiteY4" fmla="*/ 10885 h 674914"/>
              <a:gd name="connsiteX5" fmla="*/ 772885 w 1796460"/>
              <a:gd name="connsiteY5" fmla="*/ 21771 h 674914"/>
              <a:gd name="connsiteX6" fmla="*/ 816428 w 1796460"/>
              <a:gd name="connsiteY6" fmla="*/ 65314 h 674914"/>
              <a:gd name="connsiteX7" fmla="*/ 859971 w 1796460"/>
              <a:gd name="connsiteY7" fmla="*/ 152400 h 674914"/>
              <a:gd name="connsiteX8" fmla="*/ 892628 w 1796460"/>
              <a:gd name="connsiteY8" fmla="*/ 163285 h 674914"/>
              <a:gd name="connsiteX9" fmla="*/ 1088571 w 1796460"/>
              <a:gd name="connsiteY9" fmla="*/ 152400 h 674914"/>
              <a:gd name="connsiteX10" fmla="*/ 1360714 w 1796460"/>
              <a:gd name="connsiteY10" fmla="*/ 152400 h 674914"/>
              <a:gd name="connsiteX11" fmla="*/ 1382485 w 1796460"/>
              <a:gd name="connsiteY11" fmla="*/ 21771 h 674914"/>
              <a:gd name="connsiteX12" fmla="*/ 1404257 w 1796460"/>
              <a:gd name="connsiteY12" fmla="*/ 0 h 674914"/>
              <a:gd name="connsiteX13" fmla="*/ 1480457 w 1796460"/>
              <a:gd name="connsiteY13" fmla="*/ 10885 h 674914"/>
              <a:gd name="connsiteX14" fmla="*/ 1545771 w 1796460"/>
              <a:gd name="connsiteY14" fmla="*/ 21771 h 674914"/>
              <a:gd name="connsiteX15" fmla="*/ 1567542 w 1796460"/>
              <a:gd name="connsiteY15" fmla="*/ 54428 h 674914"/>
              <a:gd name="connsiteX16" fmla="*/ 1578428 w 1796460"/>
              <a:gd name="connsiteY16" fmla="*/ 163285 h 674914"/>
              <a:gd name="connsiteX17" fmla="*/ 1621971 w 1796460"/>
              <a:gd name="connsiteY17" fmla="*/ 250371 h 674914"/>
              <a:gd name="connsiteX18" fmla="*/ 1665514 w 1796460"/>
              <a:gd name="connsiteY18" fmla="*/ 261257 h 674914"/>
              <a:gd name="connsiteX19" fmla="*/ 1709057 w 1796460"/>
              <a:gd name="connsiteY19" fmla="*/ 283028 h 674914"/>
              <a:gd name="connsiteX20" fmla="*/ 1774371 w 1796460"/>
              <a:gd name="connsiteY20" fmla="*/ 304800 h 674914"/>
              <a:gd name="connsiteX21" fmla="*/ 1796142 w 1796460"/>
              <a:gd name="connsiteY21" fmla="*/ 337457 h 674914"/>
              <a:gd name="connsiteX22" fmla="*/ 1785257 w 1796460"/>
              <a:gd name="connsiteY22" fmla="*/ 370114 h 674914"/>
              <a:gd name="connsiteX23" fmla="*/ 1730828 w 1796460"/>
              <a:gd name="connsiteY23" fmla="*/ 402771 h 674914"/>
              <a:gd name="connsiteX24" fmla="*/ 1654628 w 1796460"/>
              <a:gd name="connsiteY24" fmla="*/ 413657 h 674914"/>
              <a:gd name="connsiteX25" fmla="*/ 1600200 w 1796460"/>
              <a:gd name="connsiteY25" fmla="*/ 424542 h 674914"/>
              <a:gd name="connsiteX26" fmla="*/ 1763485 w 1796460"/>
              <a:gd name="connsiteY26" fmla="*/ 478971 h 674914"/>
              <a:gd name="connsiteX27" fmla="*/ 1796142 w 1796460"/>
              <a:gd name="connsiteY27" fmla="*/ 500742 h 674914"/>
              <a:gd name="connsiteX28" fmla="*/ 1763485 w 1796460"/>
              <a:gd name="connsiteY28" fmla="*/ 566057 h 674914"/>
              <a:gd name="connsiteX29" fmla="*/ 1730828 w 1796460"/>
              <a:gd name="connsiteY29" fmla="*/ 576942 h 674914"/>
              <a:gd name="connsiteX30" fmla="*/ 1763485 w 1796460"/>
              <a:gd name="connsiteY30" fmla="*/ 598714 h 674914"/>
              <a:gd name="connsiteX31" fmla="*/ 1763485 w 1796460"/>
              <a:gd name="connsiteY31" fmla="*/ 664028 h 674914"/>
              <a:gd name="connsiteX32" fmla="*/ 1709057 w 1796460"/>
              <a:gd name="connsiteY32" fmla="*/ 674914 h 674914"/>
              <a:gd name="connsiteX33" fmla="*/ 1654628 w 1796460"/>
              <a:gd name="connsiteY33" fmla="*/ 664028 h 674914"/>
              <a:gd name="connsiteX34" fmla="*/ 1621971 w 1796460"/>
              <a:gd name="connsiteY34" fmla="*/ 587828 h 674914"/>
              <a:gd name="connsiteX35" fmla="*/ 1534885 w 1796460"/>
              <a:gd name="connsiteY35" fmla="*/ 533400 h 674914"/>
              <a:gd name="connsiteX36" fmla="*/ 1436914 w 1796460"/>
              <a:gd name="connsiteY36" fmla="*/ 468085 h 674914"/>
              <a:gd name="connsiteX37" fmla="*/ 1404257 w 1796460"/>
              <a:gd name="connsiteY37" fmla="*/ 446314 h 674914"/>
              <a:gd name="connsiteX38" fmla="*/ 1371600 w 1796460"/>
              <a:gd name="connsiteY38" fmla="*/ 435428 h 674914"/>
              <a:gd name="connsiteX39" fmla="*/ 1164771 w 1796460"/>
              <a:gd name="connsiteY39" fmla="*/ 446314 h 674914"/>
              <a:gd name="connsiteX40" fmla="*/ 1110342 w 1796460"/>
              <a:gd name="connsiteY40" fmla="*/ 457200 h 674914"/>
              <a:gd name="connsiteX41" fmla="*/ 1012371 w 1796460"/>
              <a:gd name="connsiteY41" fmla="*/ 478971 h 674914"/>
              <a:gd name="connsiteX42" fmla="*/ 718457 w 1796460"/>
              <a:gd name="connsiteY42" fmla="*/ 500742 h 674914"/>
              <a:gd name="connsiteX43" fmla="*/ 620485 w 1796460"/>
              <a:gd name="connsiteY43" fmla="*/ 511628 h 674914"/>
              <a:gd name="connsiteX44" fmla="*/ 446314 w 1796460"/>
              <a:gd name="connsiteY44" fmla="*/ 478971 h 674914"/>
              <a:gd name="connsiteX45" fmla="*/ 391885 w 1796460"/>
              <a:gd name="connsiteY45" fmla="*/ 457200 h 674914"/>
              <a:gd name="connsiteX46" fmla="*/ 272142 w 1796460"/>
              <a:gd name="connsiteY46" fmla="*/ 446314 h 674914"/>
              <a:gd name="connsiteX47" fmla="*/ 206828 w 1796460"/>
              <a:gd name="connsiteY47" fmla="*/ 424542 h 674914"/>
              <a:gd name="connsiteX48" fmla="*/ 141514 w 1796460"/>
              <a:gd name="connsiteY48" fmla="*/ 370114 h 674914"/>
              <a:gd name="connsiteX49" fmla="*/ 65314 w 1796460"/>
              <a:gd name="connsiteY49" fmla="*/ 348342 h 674914"/>
              <a:gd name="connsiteX50" fmla="*/ 10885 w 1796460"/>
              <a:gd name="connsiteY50" fmla="*/ 304800 h 674914"/>
              <a:gd name="connsiteX51" fmla="*/ 0 w 1796460"/>
              <a:gd name="connsiteY51" fmla="*/ 228600 h 674914"/>
              <a:gd name="connsiteX52" fmla="*/ 10885 w 1796460"/>
              <a:gd name="connsiteY52" fmla="*/ 2177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96460" h="674914">
                <a:moveTo>
                  <a:pt x="21771" y="152400"/>
                </a:moveTo>
                <a:cubicBezTo>
                  <a:pt x="182752" y="184594"/>
                  <a:pt x="128409" y="177985"/>
                  <a:pt x="435428" y="152400"/>
                </a:cubicBezTo>
                <a:cubicBezTo>
                  <a:pt x="448466" y="151314"/>
                  <a:pt x="457199" y="137885"/>
                  <a:pt x="468085" y="130628"/>
                </a:cubicBezTo>
                <a:cubicBezTo>
                  <a:pt x="468627" y="127917"/>
                  <a:pt x="480931" y="54699"/>
                  <a:pt x="489857" y="43542"/>
                </a:cubicBezTo>
                <a:cubicBezTo>
                  <a:pt x="505203" y="24359"/>
                  <a:pt x="533659" y="18056"/>
                  <a:pt x="555171" y="10885"/>
                </a:cubicBezTo>
                <a:cubicBezTo>
                  <a:pt x="627742" y="14514"/>
                  <a:pt x="701750" y="6951"/>
                  <a:pt x="772885" y="21771"/>
                </a:cubicBezTo>
                <a:cubicBezTo>
                  <a:pt x="792980" y="25957"/>
                  <a:pt x="816428" y="65314"/>
                  <a:pt x="816428" y="65314"/>
                </a:cubicBezTo>
                <a:cubicBezTo>
                  <a:pt x="827283" y="97877"/>
                  <a:pt x="828307" y="133401"/>
                  <a:pt x="859971" y="152400"/>
                </a:cubicBezTo>
                <a:cubicBezTo>
                  <a:pt x="869810" y="158304"/>
                  <a:pt x="881742" y="159657"/>
                  <a:pt x="892628" y="163285"/>
                </a:cubicBezTo>
                <a:cubicBezTo>
                  <a:pt x="957942" y="159657"/>
                  <a:pt x="1023156" y="152400"/>
                  <a:pt x="1088571" y="152400"/>
                </a:cubicBezTo>
                <a:cubicBezTo>
                  <a:pt x="1378505" y="152400"/>
                  <a:pt x="1234064" y="184060"/>
                  <a:pt x="1360714" y="152400"/>
                </a:cubicBezTo>
                <a:cubicBezTo>
                  <a:pt x="1361735" y="144236"/>
                  <a:pt x="1370499" y="45742"/>
                  <a:pt x="1382485" y="21771"/>
                </a:cubicBezTo>
                <a:cubicBezTo>
                  <a:pt x="1387075" y="12591"/>
                  <a:pt x="1397000" y="7257"/>
                  <a:pt x="1404257" y="0"/>
                </a:cubicBezTo>
                <a:lnTo>
                  <a:pt x="1480457" y="10885"/>
                </a:lnTo>
                <a:cubicBezTo>
                  <a:pt x="1502272" y="14241"/>
                  <a:pt x="1526030" y="11900"/>
                  <a:pt x="1545771" y="21771"/>
                </a:cubicBezTo>
                <a:cubicBezTo>
                  <a:pt x="1557473" y="27622"/>
                  <a:pt x="1560285" y="43542"/>
                  <a:pt x="1567542" y="54428"/>
                </a:cubicBezTo>
                <a:cubicBezTo>
                  <a:pt x="1571171" y="90714"/>
                  <a:pt x="1573608" y="127138"/>
                  <a:pt x="1578428" y="163285"/>
                </a:cubicBezTo>
                <a:cubicBezTo>
                  <a:pt x="1583915" y="204440"/>
                  <a:pt x="1583235" y="228236"/>
                  <a:pt x="1621971" y="250371"/>
                </a:cubicBezTo>
                <a:cubicBezTo>
                  <a:pt x="1634961" y="257794"/>
                  <a:pt x="1651506" y="256004"/>
                  <a:pt x="1665514" y="261257"/>
                </a:cubicBezTo>
                <a:cubicBezTo>
                  <a:pt x="1680708" y="266955"/>
                  <a:pt x="1693990" y="277001"/>
                  <a:pt x="1709057" y="283028"/>
                </a:cubicBezTo>
                <a:cubicBezTo>
                  <a:pt x="1730365" y="291551"/>
                  <a:pt x="1774371" y="304800"/>
                  <a:pt x="1774371" y="304800"/>
                </a:cubicBezTo>
                <a:cubicBezTo>
                  <a:pt x="1781628" y="315686"/>
                  <a:pt x="1793991" y="324552"/>
                  <a:pt x="1796142" y="337457"/>
                </a:cubicBezTo>
                <a:cubicBezTo>
                  <a:pt x="1798028" y="348775"/>
                  <a:pt x="1791161" y="360275"/>
                  <a:pt x="1785257" y="370114"/>
                </a:cubicBezTo>
                <a:cubicBezTo>
                  <a:pt x="1772404" y="391536"/>
                  <a:pt x="1754179" y="398101"/>
                  <a:pt x="1730828" y="402771"/>
                </a:cubicBezTo>
                <a:cubicBezTo>
                  <a:pt x="1705668" y="407803"/>
                  <a:pt x="1679937" y="409439"/>
                  <a:pt x="1654628" y="413657"/>
                </a:cubicBezTo>
                <a:cubicBezTo>
                  <a:pt x="1636378" y="416699"/>
                  <a:pt x="1618343" y="420914"/>
                  <a:pt x="1600200" y="424542"/>
                </a:cubicBezTo>
                <a:cubicBezTo>
                  <a:pt x="1720942" y="448691"/>
                  <a:pt x="1682393" y="428289"/>
                  <a:pt x="1763485" y="478971"/>
                </a:cubicBezTo>
                <a:cubicBezTo>
                  <a:pt x="1774579" y="485905"/>
                  <a:pt x="1785256" y="493485"/>
                  <a:pt x="1796142" y="500742"/>
                </a:cubicBezTo>
                <a:cubicBezTo>
                  <a:pt x="1788316" y="532050"/>
                  <a:pt x="1792030" y="548930"/>
                  <a:pt x="1763485" y="566057"/>
                </a:cubicBezTo>
                <a:cubicBezTo>
                  <a:pt x="1753646" y="571960"/>
                  <a:pt x="1741714" y="573314"/>
                  <a:pt x="1730828" y="576942"/>
                </a:cubicBezTo>
                <a:cubicBezTo>
                  <a:pt x="1741714" y="584199"/>
                  <a:pt x="1755312" y="588498"/>
                  <a:pt x="1763485" y="598714"/>
                </a:cubicBezTo>
                <a:cubicBezTo>
                  <a:pt x="1773582" y="611336"/>
                  <a:pt x="1782417" y="651406"/>
                  <a:pt x="1763485" y="664028"/>
                </a:cubicBezTo>
                <a:cubicBezTo>
                  <a:pt x="1748090" y="674291"/>
                  <a:pt x="1727200" y="671285"/>
                  <a:pt x="1709057" y="674914"/>
                </a:cubicBezTo>
                <a:cubicBezTo>
                  <a:pt x="1690914" y="671285"/>
                  <a:pt x="1669684" y="674782"/>
                  <a:pt x="1654628" y="664028"/>
                </a:cubicBezTo>
                <a:cubicBezTo>
                  <a:pt x="1551945" y="590683"/>
                  <a:pt x="1691573" y="649696"/>
                  <a:pt x="1621971" y="587828"/>
                </a:cubicBezTo>
                <a:cubicBezTo>
                  <a:pt x="1596386" y="565086"/>
                  <a:pt x="1563368" y="552389"/>
                  <a:pt x="1534885" y="533400"/>
                </a:cubicBezTo>
                <a:lnTo>
                  <a:pt x="1436914" y="468085"/>
                </a:lnTo>
                <a:cubicBezTo>
                  <a:pt x="1426028" y="460828"/>
                  <a:pt x="1416668" y="450451"/>
                  <a:pt x="1404257" y="446314"/>
                </a:cubicBezTo>
                <a:lnTo>
                  <a:pt x="1371600" y="435428"/>
                </a:lnTo>
                <a:cubicBezTo>
                  <a:pt x="1302657" y="439057"/>
                  <a:pt x="1233571" y="440581"/>
                  <a:pt x="1164771" y="446314"/>
                </a:cubicBezTo>
                <a:cubicBezTo>
                  <a:pt x="1146333" y="447851"/>
                  <a:pt x="1128404" y="453186"/>
                  <a:pt x="1110342" y="457200"/>
                </a:cubicBezTo>
                <a:cubicBezTo>
                  <a:pt x="1067564" y="466706"/>
                  <a:pt x="1058326" y="472406"/>
                  <a:pt x="1012371" y="478971"/>
                </a:cubicBezTo>
                <a:cubicBezTo>
                  <a:pt x="908648" y="493789"/>
                  <a:pt x="829224" y="494589"/>
                  <a:pt x="718457" y="500742"/>
                </a:cubicBezTo>
                <a:cubicBezTo>
                  <a:pt x="685800" y="504371"/>
                  <a:pt x="653343" y="511628"/>
                  <a:pt x="620485" y="511628"/>
                </a:cubicBezTo>
                <a:cubicBezTo>
                  <a:pt x="582537" y="511628"/>
                  <a:pt x="481153" y="492906"/>
                  <a:pt x="446314" y="478971"/>
                </a:cubicBezTo>
                <a:cubicBezTo>
                  <a:pt x="428171" y="471714"/>
                  <a:pt x="411091" y="460801"/>
                  <a:pt x="391885" y="457200"/>
                </a:cubicBezTo>
                <a:cubicBezTo>
                  <a:pt x="352493" y="449814"/>
                  <a:pt x="312056" y="449943"/>
                  <a:pt x="272142" y="446314"/>
                </a:cubicBezTo>
                <a:cubicBezTo>
                  <a:pt x="250371" y="439057"/>
                  <a:pt x="223055" y="440769"/>
                  <a:pt x="206828" y="424542"/>
                </a:cubicBezTo>
                <a:cubicBezTo>
                  <a:pt x="182752" y="400466"/>
                  <a:pt x="171826" y="385270"/>
                  <a:pt x="141514" y="370114"/>
                </a:cubicBezTo>
                <a:cubicBezTo>
                  <a:pt x="125896" y="362305"/>
                  <a:pt x="79267" y="351830"/>
                  <a:pt x="65314" y="348342"/>
                </a:cubicBezTo>
                <a:cubicBezTo>
                  <a:pt x="58015" y="343476"/>
                  <a:pt x="15316" y="318094"/>
                  <a:pt x="10885" y="304800"/>
                </a:cubicBezTo>
                <a:cubicBezTo>
                  <a:pt x="2771" y="280459"/>
                  <a:pt x="0" y="254258"/>
                  <a:pt x="0" y="228600"/>
                </a:cubicBezTo>
                <a:lnTo>
                  <a:pt x="10885" y="217714"/>
                </a:ln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 rot="14619343">
            <a:off x="2214998" y="4976162"/>
            <a:ext cx="839943" cy="2133600"/>
          </a:xfrm>
          <a:custGeom>
            <a:avLst/>
            <a:gdLst>
              <a:gd name="connsiteX0" fmla="*/ 587829 w 839943"/>
              <a:gd name="connsiteY0" fmla="*/ 1807029 h 2133600"/>
              <a:gd name="connsiteX1" fmla="*/ 576943 w 839943"/>
              <a:gd name="connsiteY1" fmla="*/ 2035629 h 2133600"/>
              <a:gd name="connsiteX2" fmla="*/ 566058 w 839943"/>
              <a:gd name="connsiteY2" fmla="*/ 2068286 h 2133600"/>
              <a:gd name="connsiteX3" fmla="*/ 478972 w 839943"/>
              <a:gd name="connsiteY3" fmla="*/ 2122714 h 2133600"/>
              <a:gd name="connsiteX4" fmla="*/ 446315 w 839943"/>
              <a:gd name="connsiteY4" fmla="*/ 2133600 h 2133600"/>
              <a:gd name="connsiteX5" fmla="*/ 283029 w 839943"/>
              <a:gd name="connsiteY5" fmla="*/ 2122714 h 2133600"/>
              <a:gd name="connsiteX6" fmla="*/ 228600 w 839943"/>
              <a:gd name="connsiteY6" fmla="*/ 2046514 h 2133600"/>
              <a:gd name="connsiteX7" fmla="*/ 195943 w 839943"/>
              <a:gd name="connsiteY7" fmla="*/ 2013857 h 2133600"/>
              <a:gd name="connsiteX8" fmla="*/ 185058 w 839943"/>
              <a:gd name="connsiteY8" fmla="*/ 1981200 h 2133600"/>
              <a:gd name="connsiteX9" fmla="*/ 163286 w 839943"/>
              <a:gd name="connsiteY9" fmla="*/ 1959429 h 2133600"/>
              <a:gd name="connsiteX10" fmla="*/ 152400 w 839943"/>
              <a:gd name="connsiteY10" fmla="*/ 1796143 h 2133600"/>
              <a:gd name="connsiteX11" fmla="*/ 141515 w 839943"/>
              <a:gd name="connsiteY11" fmla="*/ 1741714 h 2133600"/>
              <a:gd name="connsiteX12" fmla="*/ 119743 w 839943"/>
              <a:gd name="connsiteY12" fmla="*/ 1578429 h 2133600"/>
              <a:gd name="connsiteX13" fmla="*/ 108858 w 839943"/>
              <a:gd name="connsiteY13" fmla="*/ 1545771 h 2133600"/>
              <a:gd name="connsiteX14" fmla="*/ 65315 w 839943"/>
              <a:gd name="connsiteY14" fmla="*/ 1447800 h 2133600"/>
              <a:gd name="connsiteX15" fmla="*/ 32658 w 839943"/>
              <a:gd name="connsiteY15" fmla="*/ 1306286 h 2133600"/>
              <a:gd name="connsiteX16" fmla="*/ 10886 w 839943"/>
              <a:gd name="connsiteY16" fmla="*/ 1219200 h 2133600"/>
              <a:gd name="connsiteX17" fmla="*/ 0 w 839943"/>
              <a:gd name="connsiteY17" fmla="*/ 1175657 h 2133600"/>
              <a:gd name="connsiteX18" fmla="*/ 10886 w 839943"/>
              <a:gd name="connsiteY18" fmla="*/ 979714 h 2133600"/>
              <a:gd name="connsiteX19" fmla="*/ 54429 w 839943"/>
              <a:gd name="connsiteY19" fmla="*/ 968829 h 2133600"/>
              <a:gd name="connsiteX20" fmla="*/ 87086 w 839943"/>
              <a:gd name="connsiteY20" fmla="*/ 881743 h 2133600"/>
              <a:gd name="connsiteX21" fmla="*/ 108858 w 839943"/>
              <a:gd name="connsiteY21" fmla="*/ 816429 h 2133600"/>
              <a:gd name="connsiteX22" fmla="*/ 119743 w 839943"/>
              <a:gd name="connsiteY22" fmla="*/ 555171 h 2133600"/>
              <a:gd name="connsiteX23" fmla="*/ 152400 w 839943"/>
              <a:gd name="connsiteY23" fmla="*/ 348343 h 2133600"/>
              <a:gd name="connsiteX24" fmla="*/ 65315 w 839943"/>
              <a:gd name="connsiteY24" fmla="*/ 261257 h 2133600"/>
              <a:gd name="connsiteX25" fmla="*/ 43543 w 839943"/>
              <a:gd name="connsiteY25" fmla="*/ 239486 h 2133600"/>
              <a:gd name="connsiteX26" fmla="*/ 21772 w 839943"/>
              <a:gd name="connsiteY26" fmla="*/ 217714 h 2133600"/>
              <a:gd name="connsiteX27" fmla="*/ 10886 w 839943"/>
              <a:gd name="connsiteY27" fmla="*/ 185057 h 2133600"/>
              <a:gd name="connsiteX28" fmla="*/ 21772 w 839943"/>
              <a:gd name="connsiteY28" fmla="*/ 119743 h 2133600"/>
              <a:gd name="connsiteX29" fmla="*/ 54429 w 839943"/>
              <a:gd name="connsiteY29" fmla="*/ 97971 h 2133600"/>
              <a:gd name="connsiteX30" fmla="*/ 152400 w 839943"/>
              <a:gd name="connsiteY30" fmla="*/ 54429 h 2133600"/>
              <a:gd name="connsiteX31" fmla="*/ 250372 w 839943"/>
              <a:gd name="connsiteY31" fmla="*/ 65314 h 2133600"/>
              <a:gd name="connsiteX32" fmla="*/ 261258 w 839943"/>
              <a:gd name="connsiteY32" fmla="*/ 97971 h 2133600"/>
              <a:gd name="connsiteX33" fmla="*/ 293915 w 839943"/>
              <a:gd name="connsiteY33" fmla="*/ 185057 h 2133600"/>
              <a:gd name="connsiteX34" fmla="*/ 304800 w 839943"/>
              <a:gd name="connsiteY34" fmla="*/ 87086 h 2133600"/>
              <a:gd name="connsiteX35" fmla="*/ 359229 w 839943"/>
              <a:gd name="connsiteY35" fmla="*/ 32657 h 2133600"/>
              <a:gd name="connsiteX36" fmla="*/ 424543 w 839943"/>
              <a:gd name="connsiteY36" fmla="*/ 0 h 2133600"/>
              <a:gd name="connsiteX37" fmla="*/ 468086 w 839943"/>
              <a:gd name="connsiteY37" fmla="*/ 10886 h 2133600"/>
              <a:gd name="connsiteX38" fmla="*/ 489858 w 839943"/>
              <a:gd name="connsiteY38" fmla="*/ 97971 h 2133600"/>
              <a:gd name="connsiteX39" fmla="*/ 500743 w 839943"/>
              <a:gd name="connsiteY39" fmla="*/ 130629 h 2133600"/>
              <a:gd name="connsiteX40" fmla="*/ 489858 w 839943"/>
              <a:gd name="connsiteY40" fmla="*/ 185057 h 2133600"/>
              <a:gd name="connsiteX41" fmla="*/ 457200 w 839943"/>
              <a:gd name="connsiteY41" fmla="*/ 206829 h 2133600"/>
              <a:gd name="connsiteX42" fmla="*/ 468086 w 839943"/>
              <a:gd name="connsiteY42" fmla="*/ 174171 h 2133600"/>
              <a:gd name="connsiteX43" fmla="*/ 533400 w 839943"/>
              <a:gd name="connsiteY43" fmla="*/ 119743 h 2133600"/>
              <a:gd name="connsiteX44" fmla="*/ 685800 w 839943"/>
              <a:gd name="connsiteY44" fmla="*/ 87086 h 2133600"/>
              <a:gd name="connsiteX45" fmla="*/ 740229 w 839943"/>
              <a:gd name="connsiteY45" fmla="*/ 97971 h 2133600"/>
              <a:gd name="connsiteX46" fmla="*/ 653143 w 839943"/>
              <a:gd name="connsiteY46" fmla="*/ 239486 h 2133600"/>
              <a:gd name="connsiteX47" fmla="*/ 631372 w 839943"/>
              <a:gd name="connsiteY47" fmla="*/ 272143 h 2133600"/>
              <a:gd name="connsiteX48" fmla="*/ 609600 w 839943"/>
              <a:gd name="connsiteY48" fmla="*/ 293914 h 2133600"/>
              <a:gd name="connsiteX49" fmla="*/ 642258 w 839943"/>
              <a:gd name="connsiteY49" fmla="*/ 283029 h 2133600"/>
              <a:gd name="connsiteX50" fmla="*/ 740229 w 839943"/>
              <a:gd name="connsiteY50" fmla="*/ 272143 h 2133600"/>
              <a:gd name="connsiteX51" fmla="*/ 838200 w 839943"/>
              <a:gd name="connsiteY51" fmla="*/ 326571 h 2133600"/>
              <a:gd name="connsiteX52" fmla="*/ 794658 w 839943"/>
              <a:gd name="connsiteY52" fmla="*/ 391886 h 2133600"/>
              <a:gd name="connsiteX53" fmla="*/ 772886 w 839943"/>
              <a:gd name="connsiteY53" fmla="*/ 435429 h 2133600"/>
              <a:gd name="connsiteX54" fmla="*/ 696686 w 839943"/>
              <a:gd name="connsiteY54" fmla="*/ 500743 h 2133600"/>
              <a:gd name="connsiteX55" fmla="*/ 664029 w 839943"/>
              <a:gd name="connsiteY55" fmla="*/ 511629 h 2133600"/>
              <a:gd name="connsiteX56" fmla="*/ 587829 w 839943"/>
              <a:gd name="connsiteY56" fmla="*/ 544286 h 2133600"/>
              <a:gd name="connsiteX57" fmla="*/ 555172 w 839943"/>
              <a:gd name="connsiteY57" fmla="*/ 576943 h 2133600"/>
              <a:gd name="connsiteX58" fmla="*/ 522515 w 839943"/>
              <a:gd name="connsiteY58" fmla="*/ 587829 h 2133600"/>
              <a:gd name="connsiteX59" fmla="*/ 489858 w 839943"/>
              <a:gd name="connsiteY59" fmla="*/ 609600 h 2133600"/>
              <a:gd name="connsiteX60" fmla="*/ 446315 w 839943"/>
              <a:gd name="connsiteY60" fmla="*/ 631371 h 2133600"/>
              <a:gd name="connsiteX61" fmla="*/ 424543 w 839943"/>
              <a:gd name="connsiteY61" fmla="*/ 653143 h 2133600"/>
              <a:gd name="connsiteX62" fmla="*/ 413658 w 839943"/>
              <a:gd name="connsiteY62" fmla="*/ 685800 h 2133600"/>
              <a:gd name="connsiteX63" fmla="*/ 391886 w 839943"/>
              <a:gd name="connsiteY63" fmla="*/ 772886 h 2133600"/>
              <a:gd name="connsiteX64" fmla="*/ 381000 w 839943"/>
              <a:gd name="connsiteY64" fmla="*/ 816429 h 2133600"/>
              <a:gd name="connsiteX65" fmla="*/ 359229 w 839943"/>
              <a:gd name="connsiteY65" fmla="*/ 1404257 h 2133600"/>
              <a:gd name="connsiteX66" fmla="*/ 370115 w 839943"/>
              <a:gd name="connsiteY66" fmla="*/ 1578429 h 2133600"/>
              <a:gd name="connsiteX67" fmla="*/ 500743 w 839943"/>
              <a:gd name="connsiteY67" fmla="*/ 1643743 h 2133600"/>
              <a:gd name="connsiteX68" fmla="*/ 544286 w 839943"/>
              <a:gd name="connsiteY68" fmla="*/ 1687286 h 2133600"/>
              <a:gd name="connsiteX69" fmla="*/ 598715 w 839943"/>
              <a:gd name="connsiteY69" fmla="*/ 1785257 h 2133600"/>
              <a:gd name="connsiteX70" fmla="*/ 587829 w 839943"/>
              <a:gd name="connsiteY70" fmla="*/ 1807029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39943" h="2133600">
                <a:moveTo>
                  <a:pt x="587829" y="1807029"/>
                </a:moveTo>
                <a:cubicBezTo>
                  <a:pt x="584200" y="1883229"/>
                  <a:pt x="583278" y="1959606"/>
                  <a:pt x="576943" y="2035629"/>
                </a:cubicBezTo>
                <a:cubicBezTo>
                  <a:pt x="575990" y="2047064"/>
                  <a:pt x="571190" y="2058023"/>
                  <a:pt x="566058" y="2068286"/>
                </a:cubicBezTo>
                <a:cubicBezTo>
                  <a:pt x="541907" y="2116587"/>
                  <a:pt x="538540" y="2102858"/>
                  <a:pt x="478972" y="2122714"/>
                </a:cubicBezTo>
                <a:lnTo>
                  <a:pt x="446315" y="2133600"/>
                </a:lnTo>
                <a:cubicBezTo>
                  <a:pt x="391886" y="2129971"/>
                  <a:pt x="335782" y="2136597"/>
                  <a:pt x="283029" y="2122714"/>
                </a:cubicBezTo>
                <a:cubicBezTo>
                  <a:pt x="224449" y="2107298"/>
                  <a:pt x="249847" y="2078385"/>
                  <a:pt x="228600" y="2046514"/>
                </a:cubicBezTo>
                <a:cubicBezTo>
                  <a:pt x="220061" y="2033705"/>
                  <a:pt x="206829" y="2024743"/>
                  <a:pt x="195943" y="2013857"/>
                </a:cubicBezTo>
                <a:cubicBezTo>
                  <a:pt x="192315" y="2002971"/>
                  <a:pt x="190962" y="1991039"/>
                  <a:pt x="185058" y="1981200"/>
                </a:cubicBezTo>
                <a:cubicBezTo>
                  <a:pt x="179778" y="1972399"/>
                  <a:pt x="165070" y="1969536"/>
                  <a:pt x="163286" y="1959429"/>
                </a:cubicBezTo>
                <a:cubicBezTo>
                  <a:pt x="153806" y="1905710"/>
                  <a:pt x="157828" y="1850422"/>
                  <a:pt x="152400" y="1796143"/>
                </a:cubicBezTo>
                <a:cubicBezTo>
                  <a:pt x="150559" y="1777733"/>
                  <a:pt x="144328" y="1760001"/>
                  <a:pt x="141515" y="1741714"/>
                </a:cubicBezTo>
                <a:cubicBezTo>
                  <a:pt x="136217" y="1707274"/>
                  <a:pt x="127074" y="1615086"/>
                  <a:pt x="119743" y="1578429"/>
                </a:cubicBezTo>
                <a:cubicBezTo>
                  <a:pt x="117493" y="1567177"/>
                  <a:pt x="112887" y="1556515"/>
                  <a:pt x="108858" y="1545771"/>
                </a:cubicBezTo>
                <a:cubicBezTo>
                  <a:pt x="88014" y="1490186"/>
                  <a:pt x="90049" y="1497269"/>
                  <a:pt x="65315" y="1447800"/>
                </a:cubicBezTo>
                <a:cubicBezTo>
                  <a:pt x="40047" y="1270930"/>
                  <a:pt x="72503" y="1465663"/>
                  <a:pt x="32658" y="1306286"/>
                </a:cubicBezTo>
                <a:lnTo>
                  <a:pt x="10886" y="1219200"/>
                </a:lnTo>
                <a:lnTo>
                  <a:pt x="0" y="1175657"/>
                </a:lnTo>
                <a:cubicBezTo>
                  <a:pt x="3629" y="1110343"/>
                  <a:pt x="-5762" y="1042975"/>
                  <a:pt x="10886" y="979714"/>
                </a:cubicBezTo>
                <a:cubicBezTo>
                  <a:pt x="14694" y="965246"/>
                  <a:pt x="42936" y="978407"/>
                  <a:pt x="54429" y="968829"/>
                </a:cubicBezTo>
                <a:cubicBezTo>
                  <a:pt x="73895" y="952608"/>
                  <a:pt x="80558" y="903502"/>
                  <a:pt x="87086" y="881743"/>
                </a:cubicBezTo>
                <a:cubicBezTo>
                  <a:pt x="93681" y="859762"/>
                  <a:pt x="108858" y="816429"/>
                  <a:pt x="108858" y="816429"/>
                </a:cubicBezTo>
                <a:cubicBezTo>
                  <a:pt x="112486" y="729343"/>
                  <a:pt x="111670" y="641958"/>
                  <a:pt x="119743" y="555171"/>
                </a:cubicBezTo>
                <a:cubicBezTo>
                  <a:pt x="126208" y="485674"/>
                  <a:pt x="158196" y="417899"/>
                  <a:pt x="152400" y="348343"/>
                </a:cubicBezTo>
                <a:lnTo>
                  <a:pt x="65315" y="261257"/>
                </a:lnTo>
                <a:lnTo>
                  <a:pt x="43543" y="239486"/>
                </a:lnTo>
                <a:lnTo>
                  <a:pt x="21772" y="217714"/>
                </a:lnTo>
                <a:cubicBezTo>
                  <a:pt x="18143" y="206828"/>
                  <a:pt x="10886" y="196532"/>
                  <a:pt x="10886" y="185057"/>
                </a:cubicBezTo>
                <a:cubicBezTo>
                  <a:pt x="10886" y="162985"/>
                  <a:pt x="11901" y="139484"/>
                  <a:pt x="21772" y="119743"/>
                </a:cubicBezTo>
                <a:cubicBezTo>
                  <a:pt x="27623" y="108041"/>
                  <a:pt x="42474" y="103285"/>
                  <a:pt x="54429" y="97971"/>
                </a:cubicBezTo>
                <a:cubicBezTo>
                  <a:pt x="171023" y="46151"/>
                  <a:pt x="78490" y="103702"/>
                  <a:pt x="152400" y="54429"/>
                </a:cubicBezTo>
                <a:cubicBezTo>
                  <a:pt x="185057" y="58057"/>
                  <a:pt x="219864" y="53111"/>
                  <a:pt x="250372" y="65314"/>
                </a:cubicBezTo>
                <a:cubicBezTo>
                  <a:pt x="261026" y="69575"/>
                  <a:pt x="258106" y="86938"/>
                  <a:pt x="261258" y="97971"/>
                </a:cubicBezTo>
                <a:cubicBezTo>
                  <a:pt x="281020" y="167141"/>
                  <a:pt x="260092" y="117412"/>
                  <a:pt x="293915" y="185057"/>
                </a:cubicBezTo>
                <a:cubicBezTo>
                  <a:pt x="297543" y="152400"/>
                  <a:pt x="297412" y="119102"/>
                  <a:pt x="304800" y="87086"/>
                </a:cubicBezTo>
                <a:cubicBezTo>
                  <a:pt x="318282" y="28666"/>
                  <a:pt x="320668" y="51938"/>
                  <a:pt x="359229" y="32657"/>
                </a:cubicBezTo>
                <a:cubicBezTo>
                  <a:pt x="443638" y="-9547"/>
                  <a:pt x="342459" y="27362"/>
                  <a:pt x="424543" y="0"/>
                </a:cubicBezTo>
                <a:cubicBezTo>
                  <a:pt x="439057" y="3629"/>
                  <a:pt x="459787" y="-1562"/>
                  <a:pt x="468086" y="10886"/>
                </a:cubicBezTo>
                <a:cubicBezTo>
                  <a:pt x="484684" y="35782"/>
                  <a:pt x="480397" y="69584"/>
                  <a:pt x="489858" y="97971"/>
                </a:cubicBezTo>
                <a:lnTo>
                  <a:pt x="500743" y="130629"/>
                </a:lnTo>
                <a:cubicBezTo>
                  <a:pt x="497115" y="148772"/>
                  <a:pt x="499038" y="168993"/>
                  <a:pt x="489858" y="185057"/>
                </a:cubicBezTo>
                <a:cubicBezTo>
                  <a:pt x="483367" y="196417"/>
                  <a:pt x="468902" y="212680"/>
                  <a:pt x="457200" y="206829"/>
                </a:cubicBezTo>
                <a:cubicBezTo>
                  <a:pt x="446937" y="201697"/>
                  <a:pt x="462182" y="184011"/>
                  <a:pt x="468086" y="174171"/>
                </a:cubicBezTo>
                <a:cubicBezTo>
                  <a:pt x="476236" y="160587"/>
                  <a:pt x="528405" y="121408"/>
                  <a:pt x="533400" y="119743"/>
                </a:cubicBezTo>
                <a:cubicBezTo>
                  <a:pt x="582687" y="103314"/>
                  <a:pt x="635000" y="97972"/>
                  <a:pt x="685800" y="87086"/>
                </a:cubicBezTo>
                <a:cubicBezTo>
                  <a:pt x="703943" y="90714"/>
                  <a:pt x="731049" y="81907"/>
                  <a:pt x="740229" y="97971"/>
                </a:cubicBezTo>
                <a:cubicBezTo>
                  <a:pt x="772157" y="153845"/>
                  <a:pt x="665662" y="220708"/>
                  <a:pt x="653143" y="239486"/>
                </a:cubicBezTo>
                <a:cubicBezTo>
                  <a:pt x="645886" y="250372"/>
                  <a:pt x="639545" y="261927"/>
                  <a:pt x="631372" y="272143"/>
                </a:cubicBezTo>
                <a:cubicBezTo>
                  <a:pt x="624961" y="280157"/>
                  <a:pt x="602343" y="286657"/>
                  <a:pt x="609600" y="293914"/>
                </a:cubicBezTo>
                <a:cubicBezTo>
                  <a:pt x="617714" y="302028"/>
                  <a:pt x="630939" y="284915"/>
                  <a:pt x="642258" y="283029"/>
                </a:cubicBezTo>
                <a:cubicBezTo>
                  <a:pt x="674669" y="277627"/>
                  <a:pt x="707572" y="275772"/>
                  <a:pt x="740229" y="272143"/>
                </a:cubicBezTo>
                <a:cubicBezTo>
                  <a:pt x="772886" y="290286"/>
                  <a:pt x="822741" y="292561"/>
                  <a:pt x="838200" y="326571"/>
                </a:cubicBezTo>
                <a:cubicBezTo>
                  <a:pt x="849028" y="350392"/>
                  <a:pt x="806360" y="368482"/>
                  <a:pt x="794658" y="391886"/>
                </a:cubicBezTo>
                <a:cubicBezTo>
                  <a:pt x="787401" y="406400"/>
                  <a:pt x="782623" y="422447"/>
                  <a:pt x="772886" y="435429"/>
                </a:cubicBezTo>
                <a:cubicBezTo>
                  <a:pt x="756818" y="456853"/>
                  <a:pt x="723013" y="487579"/>
                  <a:pt x="696686" y="500743"/>
                </a:cubicBezTo>
                <a:cubicBezTo>
                  <a:pt x="686423" y="505875"/>
                  <a:pt x="674576" y="507109"/>
                  <a:pt x="664029" y="511629"/>
                </a:cubicBezTo>
                <a:cubicBezTo>
                  <a:pt x="569868" y="551983"/>
                  <a:pt x="664415" y="518756"/>
                  <a:pt x="587829" y="544286"/>
                </a:cubicBezTo>
                <a:cubicBezTo>
                  <a:pt x="576943" y="555172"/>
                  <a:pt x="567981" y="568404"/>
                  <a:pt x="555172" y="576943"/>
                </a:cubicBezTo>
                <a:cubicBezTo>
                  <a:pt x="545625" y="583308"/>
                  <a:pt x="532778" y="582697"/>
                  <a:pt x="522515" y="587829"/>
                </a:cubicBezTo>
                <a:cubicBezTo>
                  <a:pt x="510813" y="593680"/>
                  <a:pt x="501217" y="603109"/>
                  <a:pt x="489858" y="609600"/>
                </a:cubicBezTo>
                <a:cubicBezTo>
                  <a:pt x="475769" y="617651"/>
                  <a:pt x="460829" y="624114"/>
                  <a:pt x="446315" y="631371"/>
                </a:cubicBezTo>
                <a:cubicBezTo>
                  <a:pt x="439058" y="638628"/>
                  <a:pt x="429823" y="644342"/>
                  <a:pt x="424543" y="653143"/>
                </a:cubicBezTo>
                <a:cubicBezTo>
                  <a:pt x="418640" y="662982"/>
                  <a:pt x="416677" y="674730"/>
                  <a:pt x="413658" y="685800"/>
                </a:cubicBezTo>
                <a:cubicBezTo>
                  <a:pt x="405785" y="714668"/>
                  <a:pt x="399143" y="743857"/>
                  <a:pt x="391886" y="772886"/>
                </a:cubicBezTo>
                <a:lnTo>
                  <a:pt x="381000" y="816429"/>
                </a:lnTo>
                <a:cubicBezTo>
                  <a:pt x="373743" y="1012372"/>
                  <a:pt x="362030" y="1208200"/>
                  <a:pt x="359229" y="1404257"/>
                </a:cubicBezTo>
                <a:cubicBezTo>
                  <a:pt x="358398" y="1462422"/>
                  <a:pt x="350898" y="1523524"/>
                  <a:pt x="370115" y="1578429"/>
                </a:cubicBezTo>
                <a:cubicBezTo>
                  <a:pt x="381263" y="1610280"/>
                  <a:pt x="474861" y="1635115"/>
                  <a:pt x="500743" y="1643743"/>
                </a:cubicBezTo>
                <a:cubicBezTo>
                  <a:pt x="515257" y="1658257"/>
                  <a:pt x="537795" y="1667813"/>
                  <a:pt x="544286" y="1687286"/>
                </a:cubicBezTo>
                <a:cubicBezTo>
                  <a:pt x="570926" y="1767205"/>
                  <a:pt x="549831" y="1736373"/>
                  <a:pt x="598715" y="1785257"/>
                </a:cubicBezTo>
                <a:lnTo>
                  <a:pt x="587829" y="1807029"/>
                </a:lnTo>
                <a:close/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4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ývojový diagram: děrná páska 7"/>
          <p:cNvSpPr/>
          <p:nvPr/>
        </p:nvSpPr>
        <p:spPr>
          <a:xfrm>
            <a:off x="1095977" y="1838971"/>
            <a:ext cx="3600400" cy="1440160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6156176" y="1772816"/>
            <a:ext cx="0" cy="2539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5689654" y="1909428"/>
            <a:ext cx="432048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56176" y="1909428"/>
            <a:ext cx="432048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27584" y="4046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ZOMBÍK SE PROBUDIL AŽ V NEMOCNICI.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 flipH="1">
            <a:off x="2238744" y="4640948"/>
            <a:ext cx="45719" cy="1099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752020" y="4509120"/>
            <a:ext cx="72008" cy="1224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773779" y="4468831"/>
            <a:ext cx="3821376" cy="343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4082987" y="3226140"/>
            <a:ext cx="1512168" cy="1440160"/>
          </a:xfrm>
          <a:prstGeom prst="ellipse">
            <a:avLst/>
          </a:prstGeom>
          <a:solidFill>
            <a:srgbClr val="00AC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 rot="3519612">
            <a:off x="4162819" y="3872038"/>
            <a:ext cx="849086" cy="468086"/>
          </a:xfrm>
          <a:custGeom>
            <a:avLst/>
            <a:gdLst>
              <a:gd name="connsiteX0" fmla="*/ 54429 w 849086"/>
              <a:gd name="connsiteY0" fmla="*/ 228600 h 468086"/>
              <a:gd name="connsiteX1" fmla="*/ 43543 w 849086"/>
              <a:gd name="connsiteY1" fmla="*/ 119743 h 468086"/>
              <a:gd name="connsiteX2" fmla="*/ 54429 w 849086"/>
              <a:gd name="connsiteY2" fmla="*/ 76200 h 468086"/>
              <a:gd name="connsiteX3" fmla="*/ 119743 w 849086"/>
              <a:gd name="connsiteY3" fmla="*/ 32657 h 468086"/>
              <a:gd name="connsiteX4" fmla="*/ 185057 w 849086"/>
              <a:gd name="connsiteY4" fmla="*/ 10886 h 468086"/>
              <a:gd name="connsiteX5" fmla="*/ 326572 w 849086"/>
              <a:gd name="connsiteY5" fmla="*/ 32657 h 468086"/>
              <a:gd name="connsiteX6" fmla="*/ 348343 w 849086"/>
              <a:gd name="connsiteY6" fmla="*/ 54429 h 468086"/>
              <a:gd name="connsiteX7" fmla="*/ 381000 w 849086"/>
              <a:gd name="connsiteY7" fmla="*/ 76200 h 468086"/>
              <a:gd name="connsiteX8" fmla="*/ 424543 w 849086"/>
              <a:gd name="connsiteY8" fmla="*/ 119743 h 468086"/>
              <a:gd name="connsiteX9" fmla="*/ 500743 w 849086"/>
              <a:gd name="connsiteY9" fmla="*/ 174171 h 468086"/>
              <a:gd name="connsiteX10" fmla="*/ 587829 w 849086"/>
              <a:gd name="connsiteY10" fmla="*/ 195943 h 468086"/>
              <a:gd name="connsiteX11" fmla="*/ 642257 w 849086"/>
              <a:gd name="connsiteY11" fmla="*/ 185057 h 468086"/>
              <a:gd name="connsiteX12" fmla="*/ 674914 w 849086"/>
              <a:gd name="connsiteY12" fmla="*/ 163286 h 468086"/>
              <a:gd name="connsiteX13" fmla="*/ 718457 w 849086"/>
              <a:gd name="connsiteY13" fmla="*/ 108857 h 468086"/>
              <a:gd name="connsiteX14" fmla="*/ 751114 w 849086"/>
              <a:gd name="connsiteY14" fmla="*/ 0 h 468086"/>
              <a:gd name="connsiteX15" fmla="*/ 827314 w 849086"/>
              <a:gd name="connsiteY15" fmla="*/ 10886 h 468086"/>
              <a:gd name="connsiteX16" fmla="*/ 838200 w 849086"/>
              <a:gd name="connsiteY16" fmla="*/ 43543 h 468086"/>
              <a:gd name="connsiteX17" fmla="*/ 849086 w 849086"/>
              <a:gd name="connsiteY17" fmla="*/ 87086 h 468086"/>
              <a:gd name="connsiteX18" fmla="*/ 838200 w 849086"/>
              <a:gd name="connsiteY18" fmla="*/ 250371 h 468086"/>
              <a:gd name="connsiteX19" fmla="*/ 794657 w 849086"/>
              <a:gd name="connsiteY19" fmla="*/ 315686 h 468086"/>
              <a:gd name="connsiteX20" fmla="*/ 751114 w 849086"/>
              <a:gd name="connsiteY20" fmla="*/ 402771 h 468086"/>
              <a:gd name="connsiteX21" fmla="*/ 718457 w 849086"/>
              <a:gd name="connsiteY21" fmla="*/ 424543 h 468086"/>
              <a:gd name="connsiteX22" fmla="*/ 653143 w 849086"/>
              <a:gd name="connsiteY22" fmla="*/ 446314 h 468086"/>
              <a:gd name="connsiteX23" fmla="*/ 620486 w 849086"/>
              <a:gd name="connsiteY23" fmla="*/ 457200 h 468086"/>
              <a:gd name="connsiteX24" fmla="*/ 587829 w 849086"/>
              <a:gd name="connsiteY24" fmla="*/ 468086 h 468086"/>
              <a:gd name="connsiteX25" fmla="*/ 239486 w 849086"/>
              <a:gd name="connsiteY25" fmla="*/ 457200 h 468086"/>
              <a:gd name="connsiteX26" fmla="*/ 206829 w 849086"/>
              <a:gd name="connsiteY26" fmla="*/ 446314 h 468086"/>
              <a:gd name="connsiteX27" fmla="*/ 163286 w 849086"/>
              <a:gd name="connsiteY27" fmla="*/ 435429 h 468086"/>
              <a:gd name="connsiteX28" fmla="*/ 97972 w 849086"/>
              <a:gd name="connsiteY28" fmla="*/ 413657 h 468086"/>
              <a:gd name="connsiteX29" fmla="*/ 65314 w 849086"/>
              <a:gd name="connsiteY29" fmla="*/ 391886 h 468086"/>
              <a:gd name="connsiteX30" fmla="*/ 21772 w 849086"/>
              <a:gd name="connsiteY30" fmla="*/ 337457 h 468086"/>
              <a:gd name="connsiteX31" fmla="*/ 0 w 849086"/>
              <a:gd name="connsiteY31" fmla="*/ 272143 h 468086"/>
              <a:gd name="connsiteX32" fmla="*/ 32657 w 849086"/>
              <a:gd name="connsiteY32" fmla="*/ 206829 h 468086"/>
              <a:gd name="connsiteX33" fmla="*/ 54429 w 849086"/>
              <a:gd name="connsiteY33" fmla="*/ 22860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9086" h="468086">
                <a:moveTo>
                  <a:pt x="54429" y="228600"/>
                </a:moveTo>
                <a:cubicBezTo>
                  <a:pt x="56243" y="214086"/>
                  <a:pt x="27773" y="190704"/>
                  <a:pt x="43543" y="119743"/>
                </a:cubicBezTo>
                <a:cubicBezTo>
                  <a:pt x="46789" y="105138"/>
                  <a:pt x="44577" y="87459"/>
                  <a:pt x="54429" y="76200"/>
                </a:cubicBezTo>
                <a:cubicBezTo>
                  <a:pt x="71659" y="56508"/>
                  <a:pt x="94920" y="40931"/>
                  <a:pt x="119743" y="32657"/>
                </a:cubicBezTo>
                <a:lnTo>
                  <a:pt x="185057" y="10886"/>
                </a:lnTo>
                <a:cubicBezTo>
                  <a:pt x="191417" y="11593"/>
                  <a:pt x="299635" y="19188"/>
                  <a:pt x="326572" y="32657"/>
                </a:cubicBezTo>
                <a:cubicBezTo>
                  <a:pt x="335752" y="37247"/>
                  <a:pt x="340329" y="48018"/>
                  <a:pt x="348343" y="54429"/>
                </a:cubicBezTo>
                <a:cubicBezTo>
                  <a:pt x="358559" y="62602"/>
                  <a:pt x="371067" y="67686"/>
                  <a:pt x="381000" y="76200"/>
                </a:cubicBezTo>
                <a:cubicBezTo>
                  <a:pt x="396585" y="89558"/>
                  <a:pt x="408122" y="107427"/>
                  <a:pt x="424543" y="119743"/>
                </a:cubicBezTo>
                <a:cubicBezTo>
                  <a:pt x="434406" y="127140"/>
                  <a:pt x="484824" y="166212"/>
                  <a:pt x="500743" y="174171"/>
                </a:cubicBezTo>
                <a:cubicBezTo>
                  <a:pt x="523060" y="185329"/>
                  <a:pt x="567125" y="191802"/>
                  <a:pt x="587829" y="195943"/>
                </a:cubicBezTo>
                <a:cubicBezTo>
                  <a:pt x="605972" y="192314"/>
                  <a:pt x="624933" y="191554"/>
                  <a:pt x="642257" y="185057"/>
                </a:cubicBezTo>
                <a:cubicBezTo>
                  <a:pt x="654507" y="180463"/>
                  <a:pt x="664698" y="171459"/>
                  <a:pt x="674914" y="163286"/>
                </a:cubicBezTo>
                <a:cubicBezTo>
                  <a:pt x="690514" y="150806"/>
                  <a:pt x="710653" y="126417"/>
                  <a:pt x="718457" y="108857"/>
                </a:cubicBezTo>
                <a:cubicBezTo>
                  <a:pt x="733605" y="74775"/>
                  <a:pt x="742066" y="36193"/>
                  <a:pt x="751114" y="0"/>
                </a:cubicBezTo>
                <a:cubicBezTo>
                  <a:pt x="776514" y="3629"/>
                  <a:pt x="804365" y="-589"/>
                  <a:pt x="827314" y="10886"/>
                </a:cubicBezTo>
                <a:cubicBezTo>
                  <a:pt x="837577" y="16018"/>
                  <a:pt x="835048" y="32510"/>
                  <a:pt x="838200" y="43543"/>
                </a:cubicBezTo>
                <a:cubicBezTo>
                  <a:pt x="842310" y="57928"/>
                  <a:pt x="845457" y="72572"/>
                  <a:pt x="849086" y="87086"/>
                </a:cubicBezTo>
                <a:cubicBezTo>
                  <a:pt x="845457" y="141514"/>
                  <a:pt x="850835" y="197305"/>
                  <a:pt x="838200" y="250371"/>
                </a:cubicBezTo>
                <a:cubicBezTo>
                  <a:pt x="832139" y="275826"/>
                  <a:pt x="794657" y="315686"/>
                  <a:pt x="794657" y="315686"/>
                </a:cubicBezTo>
                <a:cubicBezTo>
                  <a:pt x="777363" y="367568"/>
                  <a:pt x="785660" y="375134"/>
                  <a:pt x="751114" y="402771"/>
                </a:cubicBezTo>
                <a:cubicBezTo>
                  <a:pt x="740898" y="410944"/>
                  <a:pt x="730412" y="419229"/>
                  <a:pt x="718457" y="424543"/>
                </a:cubicBezTo>
                <a:cubicBezTo>
                  <a:pt x="697486" y="433864"/>
                  <a:pt x="674914" y="439057"/>
                  <a:pt x="653143" y="446314"/>
                </a:cubicBezTo>
                <a:lnTo>
                  <a:pt x="620486" y="457200"/>
                </a:lnTo>
                <a:lnTo>
                  <a:pt x="587829" y="468086"/>
                </a:lnTo>
                <a:cubicBezTo>
                  <a:pt x="471715" y="464457"/>
                  <a:pt x="355468" y="463828"/>
                  <a:pt x="239486" y="457200"/>
                </a:cubicBezTo>
                <a:cubicBezTo>
                  <a:pt x="228030" y="456545"/>
                  <a:pt x="217862" y="449466"/>
                  <a:pt x="206829" y="446314"/>
                </a:cubicBezTo>
                <a:cubicBezTo>
                  <a:pt x="192444" y="442204"/>
                  <a:pt x="177616" y="439728"/>
                  <a:pt x="163286" y="435429"/>
                </a:cubicBezTo>
                <a:cubicBezTo>
                  <a:pt x="141305" y="428835"/>
                  <a:pt x="117067" y="426386"/>
                  <a:pt x="97972" y="413657"/>
                </a:cubicBezTo>
                <a:cubicBezTo>
                  <a:pt x="87086" y="406400"/>
                  <a:pt x="75530" y="400059"/>
                  <a:pt x="65314" y="391886"/>
                </a:cubicBezTo>
                <a:cubicBezTo>
                  <a:pt x="49716" y="379407"/>
                  <a:pt x="29575" y="355014"/>
                  <a:pt x="21772" y="337457"/>
                </a:cubicBezTo>
                <a:cubicBezTo>
                  <a:pt x="12451" y="316486"/>
                  <a:pt x="0" y="272143"/>
                  <a:pt x="0" y="272143"/>
                </a:cubicBezTo>
                <a:cubicBezTo>
                  <a:pt x="6797" y="251753"/>
                  <a:pt x="13900" y="220896"/>
                  <a:pt x="32657" y="206829"/>
                </a:cubicBezTo>
                <a:cubicBezTo>
                  <a:pt x="38463" y="202475"/>
                  <a:pt x="52615" y="243114"/>
                  <a:pt x="54429" y="2286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ymbol „Zákaz“ 20"/>
          <p:cNvSpPr/>
          <p:nvPr/>
        </p:nvSpPr>
        <p:spPr>
          <a:xfrm rot="3519612">
            <a:off x="4732544" y="3365450"/>
            <a:ext cx="348482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Prstenec 21"/>
          <p:cNvSpPr/>
          <p:nvPr/>
        </p:nvSpPr>
        <p:spPr>
          <a:xfrm rot="3519612">
            <a:off x="4859914" y="3780224"/>
            <a:ext cx="360040" cy="36004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Volný tvar 22"/>
          <p:cNvSpPr/>
          <p:nvPr/>
        </p:nvSpPr>
        <p:spPr>
          <a:xfrm>
            <a:off x="4662405" y="2983214"/>
            <a:ext cx="611949" cy="424542"/>
          </a:xfrm>
          <a:custGeom>
            <a:avLst/>
            <a:gdLst>
              <a:gd name="connsiteX0" fmla="*/ 611949 w 611949"/>
              <a:gd name="connsiteY0" fmla="*/ 424542 h 424542"/>
              <a:gd name="connsiteX1" fmla="*/ 524864 w 611949"/>
              <a:gd name="connsiteY1" fmla="*/ 315685 h 424542"/>
              <a:gd name="connsiteX2" fmla="*/ 503092 w 611949"/>
              <a:gd name="connsiteY2" fmla="*/ 293914 h 424542"/>
              <a:gd name="connsiteX3" fmla="*/ 470435 w 611949"/>
              <a:gd name="connsiteY3" fmla="*/ 250371 h 424542"/>
              <a:gd name="connsiteX4" fmla="*/ 350692 w 611949"/>
              <a:gd name="connsiteY4" fmla="*/ 119742 h 424542"/>
              <a:gd name="connsiteX5" fmla="*/ 318035 w 611949"/>
              <a:gd name="connsiteY5" fmla="*/ 97971 h 424542"/>
              <a:gd name="connsiteX6" fmla="*/ 230949 w 611949"/>
              <a:gd name="connsiteY6" fmla="*/ 76200 h 424542"/>
              <a:gd name="connsiteX7" fmla="*/ 165635 w 611949"/>
              <a:gd name="connsiteY7" fmla="*/ 32657 h 424542"/>
              <a:gd name="connsiteX8" fmla="*/ 45892 w 611949"/>
              <a:gd name="connsiteY8" fmla="*/ 0 h 424542"/>
              <a:gd name="connsiteX9" fmla="*/ 2349 w 611949"/>
              <a:gd name="connsiteY9" fmla="*/ 65314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949" h="424542">
                <a:moveTo>
                  <a:pt x="611949" y="424542"/>
                </a:moveTo>
                <a:cubicBezTo>
                  <a:pt x="505481" y="318074"/>
                  <a:pt x="601298" y="422691"/>
                  <a:pt x="524864" y="315685"/>
                </a:cubicBezTo>
                <a:cubicBezTo>
                  <a:pt x="518899" y="307334"/>
                  <a:pt x="509662" y="301798"/>
                  <a:pt x="503092" y="293914"/>
                </a:cubicBezTo>
                <a:cubicBezTo>
                  <a:pt x="491477" y="279976"/>
                  <a:pt x="480980" y="265135"/>
                  <a:pt x="470435" y="250371"/>
                </a:cubicBezTo>
                <a:cubicBezTo>
                  <a:pt x="418477" y="177630"/>
                  <a:pt x="474042" y="232813"/>
                  <a:pt x="350692" y="119742"/>
                </a:cubicBezTo>
                <a:cubicBezTo>
                  <a:pt x="341048" y="110902"/>
                  <a:pt x="329737" y="103822"/>
                  <a:pt x="318035" y="97971"/>
                </a:cubicBezTo>
                <a:cubicBezTo>
                  <a:pt x="295716" y="86812"/>
                  <a:pt x="251656" y="80341"/>
                  <a:pt x="230949" y="76200"/>
                </a:cubicBezTo>
                <a:cubicBezTo>
                  <a:pt x="209178" y="61686"/>
                  <a:pt x="191020" y="39003"/>
                  <a:pt x="165635" y="32657"/>
                </a:cubicBezTo>
                <a:cubicBezTo>
                  <a:pt x="67417" y="8102"/>
                  <a:pt x="106936" y="20347"/>
                  <a:pt x="45892" y="0"/>
                </a:cubicBezTo>
                <a:cubicBezTo>
                  <a:pt x="-15252" y="15285"/>
                  <a:pt x="2349" y="-4076"/>
                  <a:pt x="2349" y="653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4839071" y="4264218"/>
            <a:ext cx="547691" cy="936172"/>
          </a:xfrm>
          <a:custGeom>
            <a:avLst/>
            <a:gdLst>
              <a:gd name="connsiteX0" fmla="*/ 174171 w 547691"/>
              <a:gd name="connsiteY0" fmla="*/ 936172 h 936172"/>
              <a:gd name="connsiteX1" fmla="*/ 163286 w 547691"/>
              <a:gd name="connsiteY1" fmla="*/ 881743 h 936172"/>
              <a:gd name="connsiteX2" fmla="*/ 130628 w 547691"/>
              <a:gd name="connsiteY2" fmla="*/ 838200 h 936172"/>
              <a:gd name="connsiteX3" fmla="*/ 108857 w 547691"/>
              <a:gd name="connsiteY3" fmla="*/ 794657 h 936172"/>
              <a:gd name="connsiteX4" fmla="*/ 97971 w 547691"/>
              <a:gd name="connsiteY4" fmla="*/ 751114 h 936172"/>
              <a:gd name="connsiteX5" fmla="*/ 65314 w 547691"/>
              <a:gd name="connsiteY5" fmla="*/ 674914 h 936172"/>
              <a:gd name="connsiteX6" fmla="*/ 10886 w 547691"/>
              <a:gd name="connsiteY6" fmla="*/ 544286 h 936172"/>
              <a:gd name="connsiteX7" fmla="*/ 0 w 547691"/>
              <a:gd name="connsiteY7" fmla="*/ 511629 h 936172"/>
              <a:gd name="connsiteX8" fmla="*/ 43543 w 547691"/>
              <a:gd name="connsiteY8" fmla="*/ 348343 h 936172"/>
              <a:gd name="connsiteX9" fmla="*/ 87086 w 547691"/>
              <a:gd name="connsiteY9" fmla="*/ 337457 h 936172"/>
              <a:gd name="connsiteX10" fmla="*/ 119743 w 547691"/>
              <a:gd name="connsiteY10" fmla="*/ 326572 h 936172"/>
              <a:gd name="connsiteX11" fmla="*/ 195943 w 547691"/>
              <a:gd name="connsiteY11" fmla="*/ 293914 h 936172"/>
              <a:gd name="connsiteX12" fmla="*/ 228600 w 547691"/>
              <a:gd name="connsiteY12" fmla="*/ 272143 h 936172"/>
              <a:gd name="connsiteX13" fmla="*/ 293914 w 547691"/>
              <a:gd name="connsiteY13" fmla="*/ 261257 h 936172"/>
              <a:gd name="connsiteX14" fmla="*/ 402771 w 547691"/>
              <a:gd name="connsiteY14" fmla="*/ 228600 h 936172"/>
              <a:gd name="connsiteX15" fmla="*/ 468086 w 547691"/>
              <a:gd name="connsiteY15" fmla="*/ 185057 h 936172"/>
              <a:gd name="connsiteX16" fmla="*/ 533400 w 547691"/>
              <a:gd name="connsiteY16" fmla="*/ 163286 h 936172"/>
              <a:gd name="connsiteX17" fmla="*/ 533400 w 547691"/>
              <a:gd name="connsiteY17" fmla="*/ 43543 h 936172"/>
              <a:gd name="connsiteX18" fmla="*/ 511628 w 547691"/>
              <a:gd name="connsiteY18" fmla="*/ 21772 h 936172"/>
              <a:gd name="connsiteX19" fmla="*/ 500743 w 547691"/>
              <a:gd name="connsiteY19" fmla="*/ 0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691" h="936172">
                <a:moveTo>
                  <a:pt x="174171" y="936172"/>
                </a:moveTo>
                <a:cubicBezTo>
                  <a:pt x="170543" y="918029"/>
                  <a:pt x="170800" y="898651"/>
                  <a:pt x="163286" y="881743"/>
                </a:cubicBezTo>
                <a:cubicBezTo>
                  <a:pt x="155917" y="865164"/>
                  <a:pt x="140244" y="853585"/>
                  <a:pt x="130628" y="838200"/>
                </a:cubicBezTo>
                <a:cubicBezTo>
                  <a:pt x="122027" y="824439"/>
                  <a:pt x="114555" y="809851"/>
                  <a:pt x="108857" y="794657"/>
                </a:cubicBezTo>
                <a:cubicBezTo>
                  <a:pt x="103604" y="780649"/>
                  <a:pt x="103084" y="765174"/>
                  <a:pt x="97971" y="751114"/>
                </a:cubicBezTo>
                <a:cubicBezTo>
                  <a:pt x="88527" y="725143"/>
                  <a:pt x="76894" y="700005"/>
                  <a:pt x="65314" y="674914"/>
                </a:cubicBezTo>
                <a:cubicBezTo>
                  <a:pt x="13808" y="563317"/>
                  <a:pt x="48449" y="656976"/>
                  <a:pt x="10886" y="544286"/>
                </a:cubicBezTo>
                <a:lnTo>
                  <a:pt x="0" y="511629"/>
                </a:lnTo>
                <a:cubicBezTo>
                  <a:pt x="1818" y="499810"/>
                  <a:pt x="-7351" y="373790"/>
                  <a:pt x="43543" y="348343"/>
                </a:cubicBezTo>
                <a:cubicBezTo>
                  <a:pt x="56925" y="341652"/>
                  <a:pt x="72701" y="341567"/>
                  <a:pt x="87086" y="337457"/>
                </a:cubicBezTo>
                <a:cubicBezTo>
                  <a:pt x="98119" y="334305"/>
                  <a:pt x="108857" y="330200"/>
                  <a:pt x="119743" y="326572"/>
                </a:cubicBezTo>
                <a:cubicBezTo>
                  <a:pt x="201726" y="271915"/>
                  <a:pt x="97537" y="336088"/>
                  <a:pt x="195943" y="293914"/>
                </a:cubicBezTo>
                <a:cubicBezTo>
                  <a:pt x="207968" y="288760"/>
                  <a:pt x="216188" y="276280"/>
                  <a:pt x="228600" y="272143"/>
                </a:cubicBezTo>
                <a:cubicBezTo>
                  <a:pt x="249539" y="265163"/>
                  <a:pt x="272501" y="266610"/>
                  <a:pt x="293914" y="261257"/>
                </a:cubicBezTo>
                <a:cubicBezTo>
                  <a:pt x="330666" y="252069"/>
                  <a:pt x="366485" y="239486"/>
                  <a:pt x="402771" y="228600"/>
                </a:cubicBezTo>
                <a:cubicBezTo>
                  <a:pt x="424543" y="214086"/>
                  <a:pt x="443263" y="193331"/>
                  <a:pt x="468086" y="185057"/>
                </a:cubicBezTo>
                <a:lnTo>
                  <a:pt x="533400" y="163286"/>
                </a:lnTo>
                <a:cubicBezTo>
                  <a:pt x="549980" y="113548"/>
                  <a:pt x="554779" y="114806"/>
                  <a:pt x="533400" y="43543"/>
                </a:cubicBezTo>
                <a:cubicBezTo>
                  <a:pt x="530451" y="33713"/>
                  <a:pt x="517786" y="29983"/>
                  <a:pt x="511628" y="21772"/>
                </a:cubicBezTo>
                <a:cubicBezTo>
                  <a:pt x="506760" y="15281"/>
                  <a:pt x="504371" y="7257"/>
                  <a:pt x="50074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5111316" y="2628970"/>
            <a:ext cx="523287" cy="1045028"/>
          </a:xfrm>
          <a:custGeom>
            <a:avLst/>
            <a:gdLst>
              <a:gd name="connsiteX0" fmla="*/ 163286 w 523287"/>
              <a:gd name="connsiteY0" fmla="*/ 1045028 h 1045028"/>
              <a:gd name="connsiteX1" fmla="*/ 206829 w 523287"/>
              <a:gd name="connsiteY1" fmla="*/ 968828 h 1045028"/>
              <a:gd name="connsiteX2" fmla="*/ 228600 w 523287"/>
              <a:gd name="connsiteY2" fmla="*/ 892628 h 1045028"/>
              <a:gd name="connsiteX3" fmla="*/ 261257 w 523287"/>
              <a:gd name="connsiteY3" fmla="*/ 772886 h 1045028"/>
              <a:gd name="connsiteX4" fmla="*/ 217714 w 523287"/>
              <a:gd name="connsiteY4" fmla="*/ 576943 h 1045028"/>
              <a:gd name="connsiteX5" fmla="*/ 304800 w 523287"/>
              <a:gd name="connsiteY5" fmla="*/ 424543 h 1045028"/>
              <a:gd name="connsiteX6" fmla="*/ 370114 w 523287"/>
              <a:gd name="connsiteY6" fmla="*/ 359228 h 1045028"/>
              <a:gd name="connsiteX7" fmla="*/ 402772 w 523287"/>
              <a:gd name="connsiteY7" fmla="*/ 326571 h 1045028"/>
              <a:gd name="connsiteX8" fmla="*/ 500743 w 523287"/>
              <a:gd name="connsiteY8" fmla="*/ 293914 h 1045028"/>
              <a:gd name="connsiteX9" fmla="*/ 522514 w 523287"/>
              <a:gd name="connsiteY9" fmla="*/ 261257 h 1045028"/>
              <a:gd name="connsiteX10" fmla="*/ 489857 w 523287"/>
              <a:gd name="connsiteY10" fmla="*/ 152400 h 1045028"/>
              <a:gd name="connsiteX11" fmla="*/ 478972 w 523287"/>
              <a:gd name="connsiteY11" fmla="*/ 76200 h 1045028"/>
              <a:gd name="connsiteX12" fmla="*/ 468086 w 523287"/>
              <a:gd name="connsiteY12" fmla="*/ 21771 h 1045028"/>
              <a:gd name="connsiteX13" fmla="*/ 424543 w 523287"/>
              <a:gd name="connsiteY13" fmla="*/ 0 h 1045028"/>
              <a:gd name="connsiteX14" fmla="*/ 348343 w 523287"/>
              <a:gd name="connsiteY14" fmla="*/ 43543 h 1045028"/>
              <a:gd name="connsiteX15" fmla="*/ 326572 w 523287"/>
              <a:gd name="connsiteY15" fmla="*/ 108857 h 1045028"/>
              <a:gd name="connsiteX16" fmla="*/ 250372 w 523287"/>
              <a:gd name="connsiteY16" fmla="*/ 152400 h 1045028"/>
              <a:gd name="connsiteX17" fmla="*/ 119743 w 523287"/>
              <a:gd name="connsiteY17" fmla="*/ 163286 h 1045028"/>
              <a:gd name="connsiteX18" fmla="*/ 76200 w 523287"/>
              <a:gd name="connsiteY18" fmla="*/ 468086 h 1045028"/>
              <a:gd name="connsiteX19" fmla="*/ 54429 w 523287"/>
              <a:gd name="connsiteY19" fmla="*/ 555171 h 1045028"/>
              <a:gd name="connsiteX20" fmla="*/ 21772 w 523287"/>
              <a:gd name="connsiteY20" fmla="*/ 620486 h 1045028"/>
              <a:gd name="connsiteX21" fmla="*/ 0 w 523287"/>
              <a:gd name="connsiteY21" fmla="*/ 631371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287" h="1045028">
                <a:moveTo>
                  <a:pt x="163286" y="1045028"/>
                </a:moveTo>
                <a:cubicBezTo>
                  <a:pt x="177800" y="1019628"/>
                  <a:pt x="193746" y="994994"/>
                  <a:pt x="206829" y="968828"/>
                </a:cubicBezTo>
                <a:cubicBezTo>
                  <a:pt x="215972" y="950541"/>
                  <a:pt x="223370" y="910060"/>
                  <a:pt x="228600" y="892628"/>
                </a:cubicBezTo>
                <a:cubicBezTo>
                  <a:pt x="261746" y="782143"/>
                  <a:pt x="241419" y="872084"/>
                  <a:pt x="261257" y="772886"/>
                </a:cubicBezTo>
                <a:cubicBezTo>
                  <a:pt x="246743" y="707572"/>
                  <a:pt x="220285" y="643801"/>
                  <a:pt x="217714" y="576943"/>
                </a:cubicBezTo>
                <a:cubicBezTo>
                  <a:pt x="215563" y="521015"/>
                  <a:pt x="271440" y="460936"/>
                  <a:pt x="304800" y="424543"/>
                </a:cubicBezTo>
                <a:cubicBezTo>
                  <a:pt x="325605" y="401846"/>
                  <a:pt x="348342" y="381000"/>
                  <a:pt x="370114" y="359228"/>
                </a:cubicBezTo>
                <a:cubicBezTo>
                  <a:pt x="381000" y="348342"/>
                  <a:pt x="387837" y="330305"/>
                  <a:pt x="402772" y="326571"/>
                </a:cubicBezTo>
                <a:cubicBezTo>
                  <a:pt x="465271" y="310947"/>
                  <a:pt x="432423" y="321242"/>
                  <a:pt x="500743" y="293914"/>
                </a:cubicBezTo>
                <a:cubicBezTo>
                  <a:pt x="508000" y="283028"/>
                  <a:pt x="521069" y="274260"/>
                  <a:pt x="522514" y="261257"/>
                </a:cubicBezTo>
                <a:cubicBezTo>
                  <a:pt x="527443" y="216898"/>
                  <a:pt x="507912" y="188509"/>
                  <a:pt x="489857" y="152400"/>
                </a:cubicBezTo>
                <a:cubicBezTo>
                  <a:pt x="486229" y="127000"/>
                  <a:pt x="483190" y="101509"/>
                  <a:pt x="478972" y="76200"/>
                </a:cubicBezTo>
                <a:cubicBezTo>
                  <a:pt x="475930" y="57949"/>
                  <a:pt x="478840" y="36827"/>
                  <a:pt x="468086" y="21771"/>
                </a:cubicBezTo>
                <a:cubicBezTo>
                  <a:pt x="458654" y="8566"/>
                  <a:pt x="439057" y="7257"/>
                  <a:pt x="424543" y="0"/>
                </a:cubicBezTo>
                <a:cubicBezTo>
                  <a:pt x="387752" y="9198"/>
                  <a:pt x="369263" y="5886"/>
                  <a:pt x="348343" y="43543"/>
                </a:cubicBezTo>
                <a:cubicBezTo>
                  <a:pt x="337198" y="63604"/>
                  <a:pt x="345667" y="96128"/>
                  <a:pt x="326572" y="108857"/>
                </a:cubicBezTo>
                <a:cubicBezTo>
                  <a:pt x="309464" y="120262"/>
                  <a:pt x="269583" y="148798"/>
                  <a:pt x="250372" y="152400"/>
                </a:cubicBezTo>
                <a:cubicBezTo>
                  <a:pt x="207426" y="160453"/>
                  <a:pt x="163286" y="159657"/>
                  <a:pt x="119743" y="163286"/>
                </a:cubicBezTo>
                <a:cubicBezTo>
                  <a:pt x="-7713" y="205769"/>
                  <a:pt x="102813" y="157604"/>
                  <a:pt x="76200" y="468086"/>
                </a:cubicBezTo>
                <a:cubicBezTo>
                  <a:pt x="73645" y="497898"/>
                  <a:pt x="63891" y="526785"/>
                  <a:pt x="54429" y="555171"/>
                </a:cubicBezTo>
                <a:cubicBezTo>
                  <a:pt x="45576" y="581730"/>
                  <a:pt x="42873" y="599385"/>
                  <a:pt x="21772" y="620486"/>
                </a:cubicBezTo>
                <a:cubicBezTo>
                  <a:pt x="16035" y="626223"/>
                  <a:pt x="7257" y="627743"/>
                  <a:pt x="0" y="6313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148064" y="3534875"/>
            <a:ext cx="886100" cy="1277414"/>
          </a:xfrm>
          <a:custGeom>
            <a:avLst/>
            <a:gdLst>
              <a:gd name="connsiteX0" fmla="*/ 0 w 707572"/>
              <a:gd name="connsiteY0" fmla="*/ 664029 h 1458686"/>
              <a:gd name="connsiteX1" fmla="*/ 21772 w 707572"/>
              <a:gd name="connsiteY1" fmla="*/ 587829 h 1458686"/>
              <a:gd name="connsiteX2" fmla="*/ 32657 w 707572"/>
              <a:gd name="connsiteY2" fmla="*/ 555172 h 1458686"/>
              <a:gd name="connsiteX3" fmla="*/ 43543 w 707572"/>
              <a:gd name="connsiteY3" fmla="*/ 511629 h 1458686"/>
              <a:gd name="connsiteX4" fmla="*/ 54429 w 707572"/>
              <a:gd name="connsiteY4" fmla="*/ 478972 h 1458686"/>
              <a:gd name="connsiteX5" fmla="*/ 65315 w 707572"/>
              <a:gd name="connsiteY5" fmla="*/ 424543 h 1458686"/>
              <a:gd name="connsiteX6" fmla="*/ 108857 w 707572"/>
              <a:gd name="connsiteY6" fmla="*/ 337458 h 1458686"/>
              <a:gd name="connsiteX7" fmla="*/ 141515 w 707572"/>
              <a:gd name="connsiteY7" fmla="*/ 228600 h 1458686"/>
              <a:gd name="connsiteX8" fmla="*/ 163286 w 707572"/>
              <a:gd name="connsiteY8" fmla="*/ 163286 h 1458686"/>
              <a:gd name="connsiteX9" fmla="*/ 195943 w 707572"/>
              <a:gd name="connsiteY9" fmla="*/ 108858 h 1458686"/>
              <a:gd name="connsiteX10" fmla="*/ 293915 w 707572"/>
              <a:gd name="connsiteY10" fmla="*/ 21772 h 1458686"/>
              <a:gd name="connsiteX11" fmla="*/ 359229 w 707572"/>
              <a:gd name="connsiteY11" fmla="*/ 0 h 1458686"/>
              <a:gd name="connsiteX12" fmla="*/ 653143 w 707572"/>
              <a:gd name="connsiteY12" fmla="*/ 54429 h 1458686"/>
              <a:gd name="connsiteX13" fmla="*/ 674915 w 707572"/>
              <a:gd name="connsiteY13" fmla="*/ 76200 h 1458686"/>
              <a:gd name="connsiteX14" fmla="*/ 707572 w 707572"/>
              <a:gd name="connsiteY14" fmla="*/ 185058 h 1458686"/>
              <a:gd name="connsiteX15" fmla="*/ 696686 w 707572"/>
              <a:gd name="connsiteY15" fmla="*/ 315686 h 1458686"/>
              <a:gd name="connsiteX16" fmla="*/ 664029 w 707572"/>
              <a:gd name="connsiteY16" fmla="*/ 348343 h 1458686"/>
              <a:gd name="connsiteX17" fmla="*/ 642257 w 707572"/>
              <a:gd name="connsiteY17" fmla="*/ 391886 h 1458686"/>
              <a:gd name="connsiteX18" fmla="*/ 587829 w 707572"/>
              <a:gd name="connsiteY18" fmla="*/ 424543 h 1458686"/>
              <a:gd name="connsiteX19" fmla="*/ 511629 w 707572"/>
              <a:gd name="connsiteY19" fmla="*/ 457200 h 1458686"/>
              <a:gd name="connsiteX20" fmla="*/ 478972 w 707572"/>
              <a:gd name="connsiteY20" fmla="*/ 478972 h 1458686"/>
              <a:gd name="connsiteX21" fmla="*/ 381000 w 707572"/>
              <a:gd name="connsiteY21" fmla="*/ 522515 h 1458686"/>
              <a:gd name="connsiteX22" fmla="*/ 315686 w 707572"/>
              <a:gd name="connsiteY22" fmla="*/ 587829 h 1458686"/>
              <a:gd name="connsiteX23" fmla="*/ 283029 w 707572"/>
              <a:gd name="connsiteY23" fmla="*/ 642258 h 1458686"/>
              <a:gd name="connsiteX24" fmla="*/ 283029 w 707572"/>
              <a:gd name="connsiteY24" fmla="*/ 914400 h 1458686"/>
              <a:gd name="connsiteX25" fmla="*/ 315686 w 707572"/>
              <a:gd name="connsiteY25" fmla="*/ 1034143 h 1458686"/>
              <a:gd name="connsiteX26" fmla="*/ 348343 w 707572"/>
              <a:gd name="connsiteY26" fmla="*/ 1099458 h 1458686"/>
              <a:gd name="connsiteX27" fmla="*/ 370115 w 707572"/>
              <a:gd name="connsiteY27" fmla="*/ 1132115 h 1458686"/>
              <a:gd name="connsiteX28" fmla="*/ 435429 w 707572"/>
              <a:gd name="connsiteY28" fmla="*/ 1240972 h 1458686"/>
              <a:gd name="connsiteX29" fmla="*/ 457200 w 707572"/>
              <a:gd name="connsiteY29" fmla="*/ 1306286 h 1458686"/>
              <a:gd name="connsiteX30" fmla="*/ 446315 w 707572"/>
              <a:gd name="connsiteY30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7572" h="1458686">
                <a:moveTo>
                  <a:pt x="0" y="664029"/>
                </a:moveTo>
                <a:cubicBezTo>
                  <a:pt x="7257" y="638629"/>
                  <a:pt x="14181" y="613131"/>
                  <a:pt x="21772" y="587829"/>
                </a:cubicBezTo>
                <a:cubicBezTo>
                  <a:pt x="25069" y="576838"/>
                  <a:pt x="29505" y="566205"/>
                  <a:pt x="32657" y="555172"/>
                </a:cubicBezTo>
                <a:cubicBezTo>
                  <a:pt x="36767" y="540787"/>
                  <a:pt x="39433" y="526014"/>
                  <a:pt x="43543" y="511629"/>
                </a:cubicBezTo>
                <a:cubicBezTo>
                  <a:pt x="46695" y="500596"/>
                  <a:pt x="51646" y="490104"/>
                  <a:pt x="54429" y="478972"/>
                </a:cubicBezTo>
                <a:cubicBezTo>
                  <a:pt x="58917" y="461022"/>
                  <a:pt x="58673" y="441812"/>
                  <a:pt x="65315" y="424543"/>
                </a:cubicBezTo>
                <a:cubicBezTo>
                  <a:pt x="76965" y="394252"/>
                  <a:pt x="96073" y="367288"/>
                  <a:pt x="108857" y="337458"/>
                </a:cubicBezTo>
                <a:cubicBezTo>
                  <a:pt x="134515" y="277590"/>
                  <a:pt x="125614" y="281604"/>
                  <a:pt x="141515" y="228600"/>
                </a:cubicBezTo>
                <a:cubicBezTo>
                  <a:pt x="148109" y="206619"/>
                  <a:pt x="151479" y="182965"/>
                  <a:pt x="163286" y="163286"/>
                </a:cubicBezTo>
                <a:cubicBezTo>
                  <a:pt x="174172" y="145143"/>
                  <a:pt x="182726" y="125379"/>
                  <a:pt x="195943" y="108858"/>
                </a:cubicBezTo>
                <a:cubicBezTo>
                  <a:pt x="210580" y="90562"/>
                  <a:pt x="267054" y="35203"/>
                  <a:pt x="293915" y="21772"/>
                </a:cubicBezTo>
                <a:cubicBezTo>
                  <a:pt x="314441" y="11509"/>
                  <a:pt x="359229" y="0"/>
                  <a:pt x="359229" y="0"/>
                </a:cubicBezTo>
                <a:cubicBezTo>
                  <a:pt x="570684" y="18388"/>
                  <a:pt x="554925" y="-27418"/>
                  <a:pt x="653143" y="54429"/>
                </a:cubicBezTo>
                <a:cubicBezTo>
                  <a:pt x="661027" y="60999"/>
                  <a:pt x="667658" y="68943"/>
                  <a:pt x="674915" y="76200"/>
                </a:cubicBezTo>
                <a:cubicBezTo>
                  <a:pt x="701417" y="155708"/>
                  <a:pt x="691120" y="119251"/>
                  <a:pt x="707572" y="185058"/>
                </a:cubicBezTo>
                <a:cubicBezTo>
                  <a:pt x="703943" y="228601"/>
                  <a:pt x="707944" y="273468"/>
                  <a:pt x="696686" y="315686"/>
                </a:cubicBezTo>
                <a:cubicBezTo>
                  <a:pt x="692719" y="330561"/>
                  <a:pt x="672977" y="335816"/>
                  <a:pt x="664029" y="348343"/>
                </a:cubicBezTo>
                <a:cubicBezTo>
                  <a:pt x="654597" y="361548"/>
                  <a:pt x="651258" y="378384"/>
                  <a:pt x="642257" y="391886"/>
                </a:cubicBezTo>
                <a:cubicBezTo>
                  <a:pt x="622946" y="420852"/>
                  <a:pt x="618401" y="411441"/>
                  <a:pt x="587829" y="424543"/>
                </a:cubicBezTo>
                <a:cubicBezTo>
                  <a:pt x="493669" y="464897"/>
                  <a:pt x="588215" y="431673"/>
                  <a:pt x="511629" y="457200"/>
                </a:cubicBezTo>
                <a:cubicBezTo>
                  <a:pt x="500743" y="464457"/>
                  <a:pt x="490331" y="472481"/>
                  <a:pt x="478972" y="478972"/>
                </a:cubicBezTo>
                <a:cubicBezTo>
                  <a:pt x="443382" y="499309"/>
                  <a:pt x="419873" y="506966"/>
                  <a:pt x="381000" y="522515"/>
                </a:cubicBezTo>
                <a:cubicBezTo>
                  <a:pt x="359229" y="544286"/>
                  <a:pt x="325423" y="558620"/>
                  <a:pt x="315686" y="587829"/>
                </a:cubicBezTo>
                <a:cubicBezTo>
                  <a:pt x="301554" y="630222"/>
                  <a:pt x="312914" y="612372"/>
                  <a:pt x="283029" y="642258"/>
                </a:cubicBezTo>
                <a:cubicBezTo>
                  <a:pt x="254710" y="755527"/>
                  <a:pt x="265974" y="692686"/>
                  <a:pt x="283029" y="914400"/>
                </a:cubicBezTo>
                <a:cubicBezTo>
                  <a:pt x="284807" y="937514"/>
                  <a:pt x="304943" y="1018029"/>
                  <a:pt x="315686" y="1034143"/>
                </a:cubicBezTo>
                <a:cubicBezTo>
                  <a:pt x="378084" y="1127741"/>
                  <a:pt x="303269" y="1009312"/>
                  <a:pt x="348343" y="1099458"/>
                </a:cubicBezTo>
                <a:cubicBezTo>
                  <a:pt x="354194" y="1111160"/>
                  <a:pt x="363384" y="1120896"/>
                  <a:pt x="370115" y="1132115"/>
                </a:cubicBezTo>
                <a:cubicBezTo>
                  <a:pt x="445166" y="1257200"/>
                  <a:pt x="386241" y="1167192"/>
                  <a:pt x="435429" y="1240972"/>
                </a:cubicBezTo>
                <a:cubicBezTo>
                  <a:pt x="442686" y="1262743"/>
                  <a:pt x="456054" y="1283366"/>
                  <a:pt x="457200" y="1306286"/>
                </a:cubicBezTo>
                <a:cubicBezTo>
                  <a:pt x="459743" y="1357152"/>
                  <a:pt x="446315" y="1458686"/>
                  <a:pt x="446315" y="145868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 rot="5400000">
            <a:off x="2867308" y="3186233"/>
            <a:ext cx="1249142" cy="1600200"/>
          </a:xfrm>
          <a:custGeom>
            <a:avLst/>
            <a:gdLst>
              <a:gd name="connsiteX0" fmla="*/ 721956 w 2020884"/>
              <a:gd name="connsiteY0" fmla="*/ 206828 h 1600200"/>
              <a:gd name="connsiteX1" fmla="*/ 613099 w 2020884"/>
              <a:gd name="connsiteY1" fmla="*/ 185057 h 1600200"/>
              <a:gd name="connsiteX2" fmla="*/ 580441 w 2020884"/>
              <a:gd name="connsiteY2" fmla="*/ 163285 h 1600200"/>
              <a:gd name="connsiteX3" fmla="*/ 515127 w 2020884"/>
              <a:gd name="connsiteY3" fmla="*/ 141514 h 1600200"/>
              <a:gd name="connsiteX4" fmla="*/ 482470 w 2020884"/>
              <a:gd name="connsiteY4" fmla="*/ 130628 h 1600200"/>
              <a:gd name="connsiteX5" fmla="*/ 449813 w 2020884"/>
              <a:gd name="connsiteY5" fmla="*/ 97971 h 1600200"/>
              <a:gd name="connsiteX6" fmla="*/ 417156 w 2020884"/>
              <a:gd name="connsiteY6" fmla="*/ 87085 h 1600200"/>
              <a:gd name="connsiteX7" fmla="*/ 373613 w 2020884"/>
              <a:gd name="connsiteY7" fmla="*/ 21771 h 1600200"/>
              <a:gd name="connsiteX8" fmla="*/ 351841 w 2020884"/>
              <a:gd name="connsiteY8" fmla="*/ 0 h 1600200"/>
              <a:gd name="connsiteX9" fmla="*/ 221213 w 2020884"/>
              <a:gd name="connsiteY9" fmla="*/ 21771 h 1600200"/>
              <a:gd name="connsiteX10" fmla="*/ 188556 w 2020884"/>
              <a:gd name="connsiteY10" fmla="*/ 43542 h 1600200"/>
              <a:gd name="connsiteX11" fmla="*/ 166784 w 2020884"/>
              <a:gd name="connsiteY11" fmla="*/ 65314 h 1600200"/>
              <a:gd name="connsiteX12" fmla="*/ 155899 w 2020884"/>
              <a:gd name="connsiteY12" fmla="*/ 108857 h 1600200"/>
              <a:gd name="connsiteX13" fmla="*/ 145013 w 2020884"/>
              <a:gd name="connsiteY13" fmla="*/ 315685 h 1600200"/>
              <a:gd name="connsiteX14" fmla="*/ 134127 w 2020884"/>
              <a:gd name="connsiteY14" fmla="*/ 359228 h 1600200"/>
              <a:gd name="connsiteX15" fmla="*/ 112356 w 2020884"/>
              <a:gd name="connsiteY15" fmla="*/ 391885 h 1600200"/>
              <a:gd name="connsiteX16" fmla="*/ 68813 w 2020884"/>
              <a:gd name="connsiteY16" fmla="*/ 489857 h 1600200"/>
              <a:gd name="connsiteX17" fmla="*/ 57927 w 2020884"/>
              <a:gd name="connsiteY17" fmla="*/ 533400 h 1600200"/>
              <a:gd name="connsiteX18" fmla="*/ 14384 w 2020884"/>
              <a:gd name="connsiteY18" fmla="*/ 598714 h 1600200"/>
              <a:gd name="connsiteX19" fmla="*/ 25270 w 2020884"/>
              <a:gd name="connsiteY19" fmla="*/ 729342 h 1600200"/>
              <a:gd name="connsiteX20" fmla="*/ 57927 w 2020884"/>
              <a:gd name="connsiteY20" fmla="*/ 751114 h 1600200"/>
              <a:gd name="connsiteX21" fmla="*/ 79699 w 2020884"/>
              <a:gd name="connsiteY21" fmla="*/ 772885 h 1600200"/>
              <a:gd name="connsiteX22" fmla="*/ 101470 w 2020884"/>
              <a:gd name="connsiteY22" fmla="*/ 805542 h 1600200"/>
              <a:gd name="connsiteX23" fmla="*/ 145013 w 2020884"/>
              <a:gd name="connsiteY23" fmla="*/ 827314 h 1600200"/>
              <a:gd name="connsiteX24" fmla="*/ 199441 w 2020884"/>
              <a:gd name="connsiteY24" fmla="*/ 881742 h 1600200"/>
              <a:gd name="connsiteX25" fmla="*/ 242984 w 2020884"/>
              <a:gd name="connsiteY25" fmla="*/ 914400 h 1600200"/>
              <a:gd name="connsiteX26" fmla="*/ 308299 w 2020884"/>
              <a:gd name="connsiteY26" fmla="*/ 979714 h 1600200"/>
              <a:gd name="connsiteX27" fmla="*/ 351841 w 2020884"/>
              <a:gd name="connsiteY27" fmla="*/ 1077685 h 1600200"/>
              <a:gd name="connsiteX28" fmla="*/ 373613 w 2020884"/>
              <a:gd name="connsiteY28" fmla="*/ 1099457 h 1600200"/>
              <a:gd name="connsiteX29" fmla="*/ 406270 w 2020884"/>
              <a:gd name="connsiteY29" fmla="*/ 1175657 h 1600200"/>
              <a:gd name="connsiteX30" fmla="*/ 460699 w 2020884"/>
              <a:gd name="connsiteY30" fmla="*/ 1273628 h 1600200"/>
              <a:gd name="connsiteX31" fmla="*/ 482470 w 2020884"/>
              <a:gd name="connsiteY31" fmla="*/ 1295400 h 1600200"/>
              <a:gd name="connsiteX32" fmla="*/ 547784 w 2020884"/>
              <a:gd name="connsiteY32" fmla="*/ 1317171 h 1600200"/>
              <a:gd name="connsiteX33" fmla="*/ 689299 w 2020884"/>
              <a:gd name="connsiteY33" fmla="*/ 1338942 h 1600200"/>
              <a:gd name="connsiteX34" fmla="*/ 721956 w 2020884"/>
              <a:gd name="connsiteY34" fmla="*/ 1360714 h 1600200"/>
              <a:gd name="connsiteX35" fmla="*/ 776384 w 2020884"/>
              <a:gd name="connsiteY35" fmla="*/ 1393371 h 1600200"/>
              <a:gd name="connsiteX36" fmla="*/ 819927 w 2020884"/>
              <a:gd name="connsiteY36" fmla="*/ 1436914 h 1600200"/>
              <a:gd name="connsiteX37" fmla="*/ 841699 w 2020884"/>
              <a:gd name="connsiteY37" fmla="*/ 1458685 h 1600200"/>
              <a:gd name="connsiteX38" fmla="*/ 885241 w 2020884"/>
              <a:gd name="connsiteY38" fmla="*/ 1513114 h 1600200"/>
              <a:gd name="connsiteX39" fmla="*/ 928784 w 2020884"/>
              <a:gd name="connsiteY39" fmla="*/ 1534885 h 1600200"/>
              <a:gd name="connsiteX40" fmla="*/ 1004984 w 2020884"/>
              <a:gd name="connsiteY40" fmla="*/ 1578428 h 1600200"/>
              <a:gd name="connsiteX41" fmla="*/ 1364213 w 2020884"/>
              <a:gd name="connsiteY41" fmla="*/ 1600200 h 1600200"/>
              <a:gd name="connsiteX42" fmla="*/ 1679899 w 2020884"/>
              <a:gd name="connsiteY42" fmla="*/ 1589314 h 1600200"/>
              <a:gd name="connsiteX43" fmla="*/ 1712556 w 2020884"/>
              <a:gd name="connsiteY43" fmla="*/ 1567542 h 1600200"/>
              <a:gd name="connsiteX44" fmla="*/ 1745213 w 2020884"/>
              <a:gd name="connsiteY44" fmla="*/ 1556657 h 1600200"/>
              <a:gd name="connsiteX45" fmla="*/ 1788756 w 2020884"/>
              <a:gd name="connsiteY45" fmla="*/ 1534885 h 1600200"/>
              <a:gd name="connsiteX46" fmla="*/ 1810527 w 2020884"/>
              <a:gd name="connsiteY46" fmla="*/ 1502228 h 1600200"/>
              <a:gd name="connsiteX47" fmla="*/ 1832299 w 2020884"/>
              <a:gd name="connsiteY47" fmla="*/ 1480457 h 1600200"/>
              <a:gd name="connsiteX48" fmla="*/ 1854070 w 2020884"/>
              <a:gd name="connsiteY48" fmla="*/ 1426028 h 1600200"/>
              <a:gd name="connsiteX49" fmla="*/ 1864956 w 2020884"/>
              <a:gd name="connsiteY49" fmla="*/ 1360714 h 1600200"/>
              <a:gd name="connsiteX50" fmla="*/ 1875841 w 2020884"/>
              <a:gd name="connsiteY50" fmla="*/ 1088571 h 1600200"/>
              <a:gd name="connsiteX51" fmla="*/ 1919384 w 2020884"/>
              <a:gd name="connsiteY51" fmla="*/ 1066800 h 1600200"/>
              <a:gd name="connsiteX52" fmla="*/ 1941156 w 2020884"/>
              <a:gd name="connsiteY52" fmla="*/ 1023257 h 1600200"/>
              <a:gd name="connsiteX53" fmla="*/ 1952041 w 2020884"/>
              <a:gd name="connsiteY53" fmla="*/ 979714 h 1600200"/>
              <a:gd name="connsiteX54" fmla="*/ 1973813 w 2020884"/>
              <a:gd name="connsiteY54" fmla="*/ 914400 h 1600200"/>
              <a:gd name="connsiteX55" fmla="*/ 2006470 w 2020884"/>
              <a:gd name="connsiteY55" fmla="*/ 838200 h 1600200"/>
              <a:gd name="connsiteX56" fmla="*/ 2006470 w 2020884"/>
              <a:gd name="connsiteY56" fmla="*/ 381000 h 1600200"/>
              <a:gd name="connsiteX57" fmla="*/ 1962927 w 2020884"/>
              <a:gd name="connsiteY57" fmla="*/ 304800 h 1600200"/>
              <a:gd name="connsiteX58" fmla="*/ 1919384 w 2020884"/>
              <a:gd name="connsiteY58" fmla="*/ 261257 h 1600200"/>
              <a:gd name="connsiteX59" fmla="*/ 1897613 w 2020884"/>
              <a:gd name="connsiteY59" fmla="*/ 239485 h 1600200"/>
              <a:gd name="connsiteX60" fmla="*/ 1843184 w 2020884"/>
              <a:gd name="connsiteY60" fmla="*/ 195942 h 1600200"/>
              <a:gd name="connsiteX61" fmla="*/ 1734327 w 2020884"/>
              <a:gd name="connsiteY61" fmla="*/ 163285 h 1600200"/>
              <a:gd name="connsiteX62" fmla="*/ 1669013 w 2020884"/>
              <a:gd name="connsiteY62" fmla="*/ 130628 h 1600200"/>
              <a:gd name="connsiteX63" fmla="*/ 1592813 w 2020884"/>
              <a:gd name="connsiteY63" fmla="*/ 97971 h 1600200"/>
              <a:gd name="connsiteX64" fmla="*/ 1353327 w 2020884"/>
              <a:gd name="connsiteY64" fmla="*/ 108857 h 1600200"/>
              <a:gd name="connsiteX65" fmla="*/ 1233584 w 2020884"/>
              <a:gd name="connsiteY65" fmla="*/ 185057 h 1600200"/>
              <a:gd name="connsiteX66" fmla="*/ 1200927 w 2020884"/>
              <a:gd name="connsiteY66" fmla="*/ 206828 h 1600200"/>
              <a:gd name="connsiteX67" fmla="*/ 1179156 w 2020884"/>
              <a:gd name="connsiteY67" fmla="*/ 228600 h 1600200"/>
              <a:gd name="connsiteX68" fmla="*/ 1113841 w 2020884"/>
              <a:gd name="connsiteY68" fmla="*/ 250371 h 1600200"/>
              <a:gd name="connsiteX69" fmla="*/ 1048527 w 2020884"/>
              <a:gd name="connsiteY69" fmla="*/ 283028 h 1600200"/>
              <a:gd name="connsiteX70" fmla="*/ 1015870 w 2020884"/>
              <a:gd name="connsiteY70" fmla="*/ 304800 h 1600200"/>
              <a:gd name="connsiteX71" fmla="*/ 896127 w 2020884"/>
              <a:gd name="connsiteY71" fmla="*/ 293914 h 1600200"/>
              <a:gd name="connsiteX72" fmla="*/ 863470 w 2020884"/>
              <a:gd name="connsiteY72" fmla="*/ 283028 h 1600200"/>
              <a:gd name="connsiteX73" fmla="*/ 798156 w 2020884"/>
              <a:gd name="connsiteY73" fmla="*/ 239485 h 1600200"/>
              <a:gd name="connsiteX74" fmla="*/ 667527 w 2020884"/>
              <a:gd name="connsiteY74" fmla="*/ 228600 h 1600200"/>
              <a:gd name="connsiteX75" fmla="*/ 613099 w 2020884"/>
              <a:gd name="connsiteY75" fmla="*/ 185057 h 1600200"/>
              <a:gd name="connsiteX76" fmla="*/ 569556 w 2020884"/>
              <a:gd name="connsiteY76" fmla="*/ 174171 h 1600200"/>
              <a:gd name="connsiteX77" fmla="*/ 569556 w 2020884"/>
              <a:gd name="connsiteY77" fmla="*/ 1524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020884" h="1600200">
                <a:moveTo>
                  <a:pt x="721956" y="206828"/>
                </a:moveTo>
                <a:cubicBezTo>
                  <a:pt x="685670" y="199571"/>
                  <a:pt x="643888" y="205583"/>
                  <a:pt x="613099" y="185057"/>
                </a:cubicBezTo>
                <a:cubicBezTo>
                  <a:pt x="602213" y="177800"/>
                  <a:pt x="592397" y="168599"/>
                  <a:pt x="580441" y="163285"/>
                </a:cubicBezTo>
                <a:cubicBezTo>
                  <a:pt x="559470" y="153965"/>
                  <a:pt x="536898" y="148771"/>
                  <a:pt x="515127" y="141514"/>
                </a:cubicBezTo>
                <a:lnTo>
                  <a:pt x="482470" y="130628"/>
                </a:lnTo>
                <a:cubicBezTo>
                  <a:pt x="471584" y="119742"/>
                  <a:pt x="462622" y="106510"/>
                  <a:pt x="449813" y="97971"/>
                </a:cubicBezTo>
                <a:cubicBezTo>
                  <a:pt x="440266" y="91606"/>
                  <a:pt x="425270" y="95199"/>
                  <a:pt x="417156" y="87085"/>
                </a:cubicBezTo>
                <a:cubicBezTo>
                  <a:pt x="398654" y="68583"/>
                  <a:pt x="392116" y="40273"/>
                  <a:pt x="373613" y="21771"/>
                </a:cubicBezTo>
                <a:lnTo>
                  <a:pt x="351841" y="0"/>
                </a:lnTo>
                <a:cubicBezTo>
                  <a:pt x="320792" y="3450"/>
                  <a:pt x="257689" y="3533"/>
                  <a:pt x="221213" y="21771"/>
                </a:cubicBezTo>
                <a:cubicBezTo>
                  <a:pt x="209511" y="27622"/>
                  <a:pt x="198772" y="35369"/>
                  <a:pt x="188556" y="43542"/>
                </a:cubicBezTo>
                <a:cubicBezTo>
                  <a:pt x="180542" y="49953"/>
                  <a:pt x="174041" y="58057"/>
                  <a:pt x="166784" y="65314"/>
                </a:cubicBezTo>
                <a:cubicBezTo>
                  <a:pt x="163156" y="79828"/>
                  <a:pt x="157195" y="93952"/>
                  <a:pt x="155899" y="108857"/>
                </a:cubicBezTo>
                <a:cubicBezTo>
                  <a:pt x="149918" y="177636"/>
                  <a:pt x="150994" y="246906"/>
                  <a:pt x="145013" y="315685"/>
                </a:cubicBezTo>
                <a:cubicBezTo>
                  <a:pt x="143717" y="330590"/>
                  <a:pt x="140020" y="345477"/>
                  <a:pt x="134127" y="359228"/>
                </a:cubicBezTo>
                <a:cubicBezTo>
                  <a:pt x="128973" y="371253"/>
                  <a:pt x="118710" y="380448"/>
                  <a:pt x="112356" y="391885"/>
                </a:cubicBezTo>
                <a:cubicBezTo>
                  <a:pt x="90609" y="431030"/>
                  <a:pt x="79835" y="451282"/>
                  <a:pt x="68813" y="489857"/>
                </a:cubicBezTo>
                <a:cubicBezTo>
                  <a:pt x="64703" y="504242"/>
                  <a:pt x="64618" y="520018"/>
                  <a:pt x="57927" y="533400"/>
                </a:cubicBezTo>
                <a:cubicBezTo>
                  <a:pt x="46225" y="556803"/>
                  <a:pt x="14384" y="598714"/>
                  <a:pt x="14384" y="598714"/>
                </a:cubicBezTo>
                <a:cubicBezTo>
                  <a:pt x="-3399" y="652066"/>
                  <a:pt x="-9720" y="652362"/>
                  <a:pt x="25270" y="729342"/>
                </a:cubicBezTo>
                <a:cubicBezTo>
                  <a:pt x="30684" y="741252"/>
                  <a:pt x="47711" y="742941"/>
                  <a:pt x="57927" y="751114"/>
                </a:cubicBezTo>
                <a:cubicBezTo>
                  <a:pt x="65941" y="757525"/>
                  <a:pt x="73288" y="764871"/>
                  <a:pt x="79699" y="772885"/>
                </a:cubicBezTo>
                <a:cubicBezTo>
                  <a:pt x="87872" y="783101"/>
                  <a:pt x="91420" y="797166"/>
                  <a:pt x="101470" y="805542"/>
                </a:cubicBezTo>
                <a:cubicBezTo>
                  <a:pt x="113936" y="815931"/>
                  <a:pt x="132204" y="817351"/>
                  <a:pt x="145013" y="827314"/>
                </a:cubicBezTo>
                <a:cubicBezTo>
                  <a:pt x="165266" y="843066"/>
                  <a:pt x="180264" y="864696"/>
                  <a:pt x="199441" y="881742"/>
                </a:cubicBezTo>
                <a:cubicBezTo>
                  <a:pt x="213001" y="893796"/>
                  <a:pt x="229498" y="902263"/>
                  <a:pt x="242984" y="914400"/>
                </a:cubicBezTo>
                <a:cubicBezTo>
                  <a:pt x="265870" y="934997"/>
                  <a:pt x="308299" y="979714"/>
                  <a:pt x="308299" y="979714"/>
                </a:cubicBezTo>
                <a:cubicBezTo>
                  <a:pt x="321792" y="1020195"/>
                  <a:pt x="324848" y="1034496"/>
                  <a:pt x="351841" y="1077685"/>
                </a:cubicBezTo>
                <a:cubicBezTo>
                  <a:pt x="357281" y="1086388"/>
                  <a:pt x="366356" y="1092200"/>
                  <a:pt x="373613" y="1099457"/>
                </a:cubicBezTo>
                <a:cubicBezTo>
                  <a:pt x="396269" y="1190078"/>
                  <a:pt x="368683" y="1100482"/>
                  <a:pt x="406270" y="1175657"/>
                </a:cubicBezTo>
                <a:cubicBezTo>
                  <a:pt x="433648" y="1230413"/>
                  <a:pt x="392052" y="1204978"/>
                  <a:pt x="460699" y="1273628"/>
                </a:cubicBezTo>
                <a:cubicBezTo>
                  <a:pt x="467956" y="1280885"/>
                  <a:pt x="473290" y="1290810"/>
                  <a:pt x="482470" y="1295400"/>
                </a:cubicBezTo>
                <a:cubicBezTo>
                  <a:pt x="502996" y="1305663"/>
                  <a:pt x="526013" y="1309914"/>
                  <a:pt x="547784" y="1317171"/>
                </a:cubicBezTo>
                <a:cubicBezTo>
                  <a:pt x="615039" y="1339589"/>
                  <a:pt x="569014" y="1326914"/>
                  <a:pt x="689299" y="1338942"/>
                </a:cubicBezTo>
                <a:cubicBezTo>
                  <a:pt x="700185" y="1346199"/>
                  <a:pt x="710862" y="1353780"/>
                  <a:pt x="721956" y="1360714"/>
                </a:cubicBezTo>
                <a:cubicBezTo>
                  <a:pt x="739898" y="1371928"/>
                  <a:pt x="759683" y="1380381"/>
                  <a:pt x="776384" y="1393371"/>
                </a:cubicBezTo>
                <a:cubicBezTo>
                  <a:pt x="792587" y="1405973"/>
                  <a:pt x="805413" y="1422400"/>
                  <a:pt x="819927" y="1436914"/>
                </a:cubicBezTo>
                <a:cubicBezTo>
                  <a:pt x="827184" y="1444171"/>
                  <a:pt x="836006" y="1450145"/>
                  <a:pt x="841699" y="1458685"/>
                </a:cubicBezTo>
                <a:cubicBezTo>
                  <a:pt x="853343" y="1476152"/>
                  <a:pt x="866629" y="1500706"/>
                  <a:pt x="885241" y="1513114"/>
                </a:cubicBezTo>
                <a:cubicBezTo>
                  <a:pt x="898743" y="1522115"/>
                  <a:pt x="915023" y="1526285"/>
                  <a:pt x="928784" y="1534885"/>
                </a:cubicBezTo>
                <a:cubicBezTo>
                  <a:pt x="961832" y="1555540"/>
                  <a:pt x="967559" y="1573750"/>
                  <a:pt x="1004984" y="1578428"/>
                </a:cubicBezTo>
                <a:cubicBezTo>
                  <a:pt x="1081790" y="1588029"/>
                  <a:pt x="1309897" y="1597484"/>
                  <a:pt x="1364213" y="1600200"/>
                </a:cubicBezTo>
                <a:cubicBezTo>
                  <a:pt x="1469442" y="1596571"/>
                  <a:pt x="1575067" y="1599142"/>
                  <a:pt x="1679899" y="1589314"/>
                </a:cubicBezTo>
                <a:cubicBezTo>
                  <a:pt x="1692925" y="1588093"/>
                  <a:pt x="1700854" y="1573393"/>
                  <a:pt x="1712556" y="1567542"/>
                </a:cubicBezTo>
                <a:cubicBezTo>
                  <a:pt x="1722819" y="1562410"/>
                  <a:pt x="1734666" y="1561177"/>
                  <a:pt x="1745213" y="1556657"/>
                </a:cubicBezTo>
                <a:cubicBezTo>
                  <a:pt x="1760129" y="1550265"/>
                  <a:pt x="1774242" y="1542142"/>
                  <a:pt x="1788756" y="1534885"/>
                </a:cubicBezTo>
                <a:cubicBezTo>
                  <a:pt x="1796013" y="1523999"/>
                  <a:pt x="1802354" y="1512444"/>
                  <a:pt x="1810527" y="1502228"/>
                </a:cubicBezTo>
                <a:cubicBezTo>
                  <a:pt x="1816938" y="1494214"/>
                  <a:pt x="1827207" y="1489368"/>
                  <a:pt x="1832299" y="1480457"/>
                </a:cubicBezTo>
                <a:cubicBezTo>
                  <a:pt x="1841994" y="1463491"/>
                  <a:pt x="1846813" y="1444171"/>
                  <a:pt x="1854070" y="1426028"/>
                </a:cubicBezTo>
                <a:cubicBezTo>
                  <a:pt x="1857699" y="1404257"/>
                  <a:pt x="1863535" y="1382740"/>
                  <a:pt x="1864956" y="1360714"/>
                </a:cubicBezTo>
                <a:cubicBezTo>
                  <a:pt x="1870801" y="1270115"/>
                  <a:pt x="1859310" y="1177840"/>
                  <a:pt x="1875841" y="1088571"/>
                </a:cubicBezTo>
                <a:cubicBezTo>
                  <a:pt x="1878796" y="1072615"/>
                  <a:pt x="1904870" y="1074057"/>
                  <a:pt x="1919384" y="1066800"/>
                </a:cubicBezTo>
                <a:cubicBezTo>
                  <a:pt x="1926641" y="1052286"/>
                  <a:pt x="1935458" y="1038451"/>
                  <a:pt x="1941156" y="1023257"/>
                </a:cubicBezTo>
                <a:cubicBezTo>
                  <a:pt x="1946409" y="1009249"/>
                  <a:pt x="1947742" y="994044"/>
                  <a:pt x="1952041" y="979714"/>
                </a:cubicBezTo>
                <a:cubicBezTo>
                  <a:pt x="1958635" y="957733"/>
                  <a:pt x="1965575" y="935819"/>
                  <a:pt x="1973813" y="914400"/>
                </a:cubicBezTo>
                <a:cubicBezTo>
                  <a:pt x="1983733" y="888608"/>
                  <a:pt x="1995584" y="863600"/>
                  <a:pt x="2006470" y="838200"/>
                </a:cubicBezTo>
                <a:cubicBezTo>
                  <a:pt x="2022441" y="646557"/>
                  <a:pt x="2028685" y="632767"/>
                  <a:pt x="2006470" y="381000"/>
                </a:cubicBezTo>
                <a:cubicBezTo>
                  <a:pt x="2005457" y="369520"/>
                  <a:pt x="1972248" y="315674"/>
                  <a:pt x="1962927" y="304800"/>
                </a:cubicBezTo>
                <a:cubicBezTo>
                  <a:pt x="1949569" y="289215"/>
                  <a:pt x="1933898" y="275771"/>
                  <a:pt x="1919384" y="261257"/>
                </a:cubicBezTo>
                <a:lnTo>
                  <a:pt x="1897613" y="239485"/>
                </a:lnTo>
                <a:cubicBezTo>
                  <a:pt x="1879520" y="221392"/>
                  <a:pt x="1867897" y="206926"/>
                  <a:pt x="1843184" y="195942"/>
                </a:cubicBezTo>
                <a:cubicBezTo>
                  <a:pt x="1809113" y="180799"/>
                  <a:pt x="1770512" y="172332"/>
                  <a:pt x="1734327" y="163285"/>
                </a:cubicBezTo>
                <a:cubicBezTo>
                  <a:pt x="1671570" y="121448"/>
                  <a:pt x="1732107" y="157668"/>
                  <a:pt x="1669013" y="130628"/>
                </a:cubicBezTo>
                <a:cubicBezTo>
                  <a:pt x="1574852" y="90274"/>
                  <a:pt x="1669399" y="123501"/>
                  <a:pt x="1592813" y="97971"/>
                </a:cubicBezTo>
                <a:cubicBezTo>
                  <a:pt x="1512984" y="101600"/>
                  <a:pt x="1432151" y="95720"/>
                  <a:pt x="1353327" y="108857"/>
                </a:cubicBezTo>
                <a:cubicBezTo>
                  <a:pt x="1273591" y="122146"/>
                  <a:pt x="1279172" y="147067"/>
                  <a:pt x="1233584" y="185057"/>
                </a:cubicBezTo>
                <a:cubicBezTo>
                  <a:pt x="1223533" y="193432"/>
                  <a:pt x="1211143" y="198655"/>
                  <a:pt x="1200927" y="206828"/>
                </a:cubicBezTo>
                <a:cubicBezTo>
                  <a:pt x="1192913" y="213239"/>
                  <a:pt x="1188336" y="224010"/>
                  <a:pt x="1179156" y="228600"/>
                </a:cubicBezTo>
                <a:cubicBezTo>
                  <a:pt x="1158630" y="238863"/>
                  <a:pt x="1132936" y="237641"/>
                  <a:pt x="1113841" y="250371"/>
                </a:cubicBezTo>
                <a:cubicBezTo>
                  <a:pt x="1020242" y="312770"/>
                  <a:pt x="1138672" y="237954"/>
                  <a:pt x="1048527" y="283028"/>
                </a:cubicBezTo>
                <a:cubicBezTo>
                  <a:pt x="1036825" y="288879"/>
                  <a:pt x="1026756" y="297543"/>
                  <a:pt x="1015870" y="304800"/>
                </a:cubicBezTo>
                <a:cubicBezTo>
                  <a:pt x="975956" y="301171"/>
                  <a:pt x="935803" y="299582"/>
                  <a:pt x="896127" y="293914"/>
                </a:cubicBezTo>
                <a:cubicBezTo>
                  <a:pt x="884768" y="292291"/>
                  <a:pt x="873017" y="289393"/>
                  <a:pt x="863470" y="283028"/>
                </a:cubicBezTo>
                <a:cubicBezTo>
                  <a:pt x="820998" y="254713"/>
                  <a:pt x="846686" y="245956"/>
                  <a:pt x="798156" y="239485"/>
                </a:cubicBezTo>
                <a:cubicBezTo>
                  <a:pt x="754845" y="233710"/>
                  <a:pt x="711070" y="232228"/>
                  <a:pt x="667527" y="228600"/>
                </a:cubicBezTo>
                <a:cubicBezTo>
                  <a:pt x="649969" y="211041"/>
                  <a:pt x="637132" y="195357"/>
                  <a:pt x="613099" y="185057"/>
                </a:cubicBezTo>
                <a:cubicBezTo>
                  <a:pt x="599348" y="179164"/>
                  <a:pt x="581525" y="183148"/>
                  <a:pt x="569556" y="174171"/>
                </a:cubicBezTo>
                <a:cubicBezTo>
                  <a:pt x="563750" y="169817"/>
                  <a:pt x="569556" y="159657"/>
                  <a:pt x="569556" y="152400"/>
                </a:cubicBez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var L 27"/>
          <p:cNvSpPr/>
          <p:nvPr/>
        </p:nvSpPr>
        <p:spPr>
          <a:xfrm rot="5814725" flipH="1">
            <a:off x="2077891" y="3472682"/>
            <a:ext cx="539395" cy="1266800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9" name="Tvar L 28"/>
          <p:cNvSpPr/>
          <p:nvPr/>
        </p:nvSpPr>
        <p:spPr>
          <a:xfrm rot="5596646" flipH="1">
            <a:off x="2067342" y="3699132"/>
            <a:ext cx="388521" cy="1130172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 rot="17638804">
            <a:off x="3000382" y="2959094"/>
            <a:ext cx="1796460" cy="674914"/>
          </a:xfrm>
          <a:custGeom>
            <a:avLst/>
            <a:gdLst>
              <a:gd name="connsiteX0" fmla="*/ 21771 w 1796460"/>
              <a:gd name="connsiteY0" fmla="*/ 152400 h 674914"/>
              <a:gd name="connsiteX1" fmla="*/ 435428 w 1796460"/>
              <a:gd name="connsiteY1" fmla="*/ 152400 h 674914"/>
              <a:gd name="connsiteX2" fmla="*/ 468085 w 1796460"/>
              <a:gd name="connsiteY2" fmla="*/ 130628 h 674914"/>
              <a:gd name="connsiteX3" fmla="*/ 489857 w 1796460"/>
              <a:gd name="connsiteY3" fmla="*/ 43542 h 674914"/>
              <a:gd name="connsiteX4" fmla="*/ 555171 w 1796460"/>
              <a:gd name="connsiteY4" fmla="*/ 10885 h 674914"/>
              <a:gd name="connsiteX5" fmla="*/ 772885 w 1796460"/>
              <a:gd name="connsiteY5" fmla="*/ 21771 h 674914"/>
              <a:gd name="connsiteX6" fmla="*/ 816428 w 1796460"/>
              <a:gd name="connsiteY6" fmla="*/ 65314 h 674914"/>
              <a:gd name="connsiteX7" fmla="*/ 859971 w 1796460"/>
              <a:gd name="connsiteY7" fmla="*/ 152400 h 674914"/>
              <a:gd name="connsiteX8" fmla="*/ 892628 w 1796460"/>
              <a:gd name="connsiteY8" fmla="*/ 163285 h 674914"/>
              <a:gd name="connsiteX9" fmla="*/ 1088571 w 1796460"/>
              <a:gd name="connsiteY9" fmla="*/ 152400 h 674914"/>
              <a:gd name="connsiteX10" fmla="*/ 1360714 w 1796460"/>
              <a:gd name="connsiteY10" fmla="*/ 152400 h 674914"/>
              <a:gd name="connsiteX11" fmla="*/ 1382485 w 1796460"/>
              <a:gd name="connsiteY11" fmla="*/ 21771 h 674914"/>
              <a:gd name="connsiteX12" fmla="*/ 1404257 w 1796460"/>
              <a:gd name="connsiteY12" fmla="*/ 0 h 674914"/>
              <a:gd name="connsiteX13" fmla="*/ 1480457 w 1796460"/>
              <a:gd name="connsiteY13" fmla="*/ 10885 h 674914"/>
              <a:gd name="connsiteX14" fmla="*/ 1545771 w 1796460"/>
              <a:gd name="connsiteY14" fmla="*/ 21771 h 674914"/>
              <a:gd name="connsiteX15" fmla="*/ 1567542 w 1796460"/>
              <a:gd name="connsiteY15" fmla="*/ 54428 h 674914"/>
              <a:gd name="connsiteX16" fmla="*/ 1578428 w 1796460"/>
              <a:gd name="connsiteY16" fmla="*/ 163285 h 674914"/>
              <a:gd name="connsiteX17" fmla="*/ 1621971 w 1796460"/>
              <a:gd name="connsiteY17" fmla="*/ 250371 h 674914"/>
              <a:gd name="connsiteX18" fmla="*/ 1665514 w 1796460"/>
              <a:gd name="connsiteY18" fmla="*/ 261257 h 674914"/>
              <a:gd name="connsiteX19" fmla="*/ 1709057 w 1796460"/>
              <a:gd name="connsiteY19" fmla="*/ 283028 h 674914"/>
              <a:gd name="connsiteX20" fmla="*/ 1774371 w 1796460"/>
              <a:gd name="connsiteY20" fmla="*/ 304800 h 674914"/>
              <a:gd name="connsiteX21" fmla="*/ 1796142 w 1796460"/>
              <a:gd name="connsiteY21" fmla="*/ 337457 h 674914"/>
              <a:gd name="connsiteX22" fmla="*/ 1785257 w 1796460"/>
              <a:gd name="connsiteY22" fmla="*/ 370114 h 674914"/>
              <a:gd name="connsiteX23" fmla="*/ 1730828 w 1796460"/>
              <a:gd name="connsiteY23" fmla="*/ 402771 h 674914"/>
              <a:gd name="connsiteX24" fmla="*/ 1654628 w 1796460"/>
              <a:gd name="connsiteY24" fmla="*/ 413657 h 674914"/>
              <a:gd name="connsiteX25" fmla="*/ 1600200 w 1796460"/>
              <a:gd name="connsiteY25" fmla="*/ 424542 h 674914"/>
              <a:gd name="connsiteX26" fmla="*/ 1763485 w 1796460"/>
              <a:gd name="connsiteY26" fmla="*/ 478971 h 674914"/>
              <a:gd name="connsiteX27" fmla="*/ 1796142 w 1796460"/>
              <a:gd name="connsiteY27" fmla="*/ 500742 h 674914"/>
              <a:gd name="connsiteX28" fmla="*/ 1763485 w 1796460"/>
              <a:gd name="connsiteY28" fmla="*/ 566057 h 674914"/>
              <a:gd name="connsiteX29" fmla="*/ 1730828 w 1796460"/>
              <a:gd name="connsiteY29" fmla="*/ 576942 h 674914"/>
              <a:gd name="connsiteX30" fmla="*/ 1763485 w 1796460"/>
              <a:gd name="connsiteY30" fmla="*/ 598714 h 674914"/>
              <a:gd name="connsiteX31" fmla="*/ 1763485 w 1796460"/>
              <a:gd name="connsiteY31" fmla="*/ 664028 h 674914"/>
              <a:gd name="connsiteX32" fmla="*/ 1709057 w 1796460"/>
              <a:gd name="connsiteY32" fmla="*/ 674914 h 674914"/>
              <a:gd name="connsiteX33" fmla="*/ 1654628 w 1796460"/>
              <a:gd name="connsiteY33" fmla="*/ 664028 h 674914"/>
              <a:gd name="connsiteX34" fmla="*/ 1621971 w 1796460"/>
              <a:gd name="connsiteY34" fmla="*/ 587828 h 674914"/>
              <a:gd name="connsiteX35" fmla="*/ 1534885 w 1796460"/>
              <a:gd name="connsiteY35" fmla="*/ 533400 h 674914"/>
              <a:gd name="connsiteX36" fmla="*/ 1436914 w 1796460"/>
              <a:gd name="connsiteY36" fmla="*/ 468085 h 674914"/>
              <a:gd name="connsiteX37" fmla="*/ 1404257 w 1796460"/>
              <a:gd name="connsiteY37" fmla="*/ 446314 h 674914"/>
              <a:gd name="connsiteX38" fmla="*/ 1371600 w 1796460"/>
              <a:gd name="connsiteY38" fmla="*/ 435428 h 674914"/>
              <a:gd name="connsiteX39" fmla="*/ 1164771 w 1796460"/>
              <a:gd name="connsiteY39" fmla="*/ 446314 h 674914"/>
              <a:gd name="connsiteX40" fmla="*/ 1110342 w 1796460"/>
              <a:gd name="connsiteY40" fmla="*/ 457200 h 674914"/>
              <a:gd name="connsiteX41" fmla="*/ 1012371 w 1796460"/>
              <a:gd name="connsiteY41" fmla="*/ 478971 h 674914"/>
              <a:gd name="connsiteX42" fmla="*/ 718457 w 1796460"/>
              <a:gd name="connsiteY42" fmla="*/ 500742 h 674914"/>
              <a:gd name="connsiteX43" fmla="*/ 620485 w 1796460"/>
              <a:gd name="connsiteY43" fmla="*/ 511628 h 674914"/>
              <a:gd name="connsiteX44" fmla="*/ 446314 w 1796460"/>
              <a:gd name="connsiteY44" fmla="*/ 478971 h 674914"/>
              <a:gd name="connsiteX45" fmla="*/ 391885 w 1796460"/>
              <a:gd name="connsiteY45" fmla="*/ 457200 h 674914"/>
              <a:gd name="connsiteX46" fmla="*/ 272142 w 1796460"/>
              <a:gd name="connsiteY46" fmla="*/ 446314 h 674914"/>
              <a:gd name="connsiteX47" fmla="*/ 206828 w 1796460"/>
              <a:gd name="connsiteY47" fmla="*/ 424542 h 674914"/>
              <a:gd name="connsiteX48" fmla="*/ 141514 w 1796460"/>
              <a:gd name="connsiteY48" fmla="*/ 370114 h 674914"/>
              <a:gd name="connsiteX49" fmla="*/ 65314 w 1796460"/>
              <a:gd name="connsiteY49" fmla="*/ 348342 h 674914"/>
              <a:gd name="connsiteX50" fmla="*/ 10885 w 1796460"/>
              <a:gd name="connsiteY50" fmla="*/ 304800 h 674914"/>
              <a:gd name="connsiteX51" fmla="*/ 0 w 1796460"/>
              <a:gd name="connsiteY51" fmla="*/ 228600 h 674914"/>
              <a:gd name="connsiteX52" fmla="*/ 10885 w 1796460"/>
              <a:gd name="connsiteY52" fmla="*/ 2177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96460" h="674914">
                <a:moveTo>
                  <a:pt x="21771" y="152400"/>
                </a:moveTo>
                <a:cubicBezTo>
                  <a:pt x="182752" y="184594"/>
                  <a:pt x="128409" y="177985"/>
                  <a:pt x="435428" y="152400"/>
                </a:cubicBezTo>
                <a:cubicBezTo>
                  <a:pt x="448466" y="151314"/>
                  <a:pt x="457199" y="137885"/>
                  <a:pt x="468085" y="130628"/>
                </a:cubicBezTo>
                <a:cubicBezTo>
                  <a:pt x="468627" y="127917"/>
                  <a:pt x="480931" y="54699"/>
                  <a:pt x="489857" y="43542"/>
                </a:cubicBezTo>
                <a:cubicBezTo>
                  <a:pt x="505203" y="24359"/>
                  <a:pt x="533659" y="18056"/>
                  <a:pt x="555171" y="10885"/>
                </a:cubicBezTo>
                <a:cubicBezTo>
                  <a:pt x="627742" y="14514"/>
                  <a:pt x="701750" y="6951"/>
                  <a:pt x="772885" y="21771"/>
                </a:cubicBezTo>
                <a:cubicBezTo>
                  <a:pt x="792980" y="25957"/>
                  <a:pt x="816428" y="65314"/>
                  <a:pt x="816428" y="65314"/>
                </a:cubicBezTo>
                <a:cubicBezTo>
                  <a:pt x="827283" y="97877"/>
                  <a:pt x="828307" y="133401"/>
                  <a:pt x="859971" y="152400"/>
                </a:cubicBezTo>
                <a:cubicBezTo>
                  <a:pt x="869810" y="158304"/>
                  <a:pt x="881742" y="159657"/>
                  <a:pt x="892628" y="163285"/>
                </a:cubicBezTo>
                <a:cubicBezTo>
                  <a:pt x="957942" y="159657"/>
                  <a:pt x="1023156" y="152400"/>
                  <a:pt x="1088571" y="152400"/>
                </a:cubicBezTo>
                <a:cubicBezTo>
                  <a:pt x="1378505" y="152400"/>
                  <a:pt x="1234064" y="184060"/>
                  <a:pt x="1360714" y="152400"/>
                </a:cubicBezTo>
                <a:cubicBezTo>
                  <a:pt x="1361735" y="144236"/>
                  <a:pt x="1370499" y="45742"/>
                  <a:pt x="1382485" y="21771"/>
                </a:cubicBezTo>
                <a:cubicBezTo>
                  <a:pt x="1387075" y="12591"/>
                  <a:pt x="1397000" y="7257"/>
                  <a:pt x="1404257" y="0"/>
                </a:cubicBezTo>
                <a:lnTo>
                  <a:pt x="1480457" y="10885"/>
                </a:lnTo>
                <a:cubicBezTo>
                  <a:pt x="1502272" y="14241"/>
                  <a:pt x="1526030" y="11900"/>
                  <a:pt x="1545771" y="21771"/>
                </a:cubicBezTo>
                <a:cubicBezTo>
                  <a:pt x="1557473" y="27622"/>
                  <a:pt x="1560285" y="43542"/>
                  <a:pt x="1567542" y="54428"/>
                </a:cubicBezTo>
                <a:cubicBezTo>
                  <a:pt x="1571171" y="90714"/>
                  <a:pt x="1573608" y="127138"/>
                  <a:pt x="1578428" y="163285"/>
                </a:cubicBezTo>
                <a:cubicBezTo>
                  <a:pt x="1583915" y="204440"/>
                  <a:pt x="1583235" y="228236"/>
                  <a:pt x="1621971" y="250371"/>
                </a:cubicBezTo>
                <a:cubicBezTo>
                  <a:pt x="1634961" y="257794"/>
                  <a:pt x="1651506" y="256004"/>
                  <a:pt x="1665514" y="261257"/>
                </a:cubicBezTo>
                <a:cubicBezTo>
                  <a:pt x="1680708" y="266955"/>
                  <a:pt x="1693990" y="277001"/>
                  <a:pt x="1709057" y="283028"/>
                </a:cubicBezTo>
                <a:cubicBezTo>
                  <a:pt x="1730365" y="291551"/>
                  <a:pt x="1774371" y="304800"/>
                  <a:pt x="1774371" y="304800"/>
                </a:cubicBezTo>
                <a:cubicBezTo>
                  <a:pt x="1781628" y="315686"/>
                  <a:pt x="1793991" y="324552"/>
                  <a:pt x="1796142" y="337457"/>
                </a:cubicBezTo>
                <a:cubicBezTo>
                  <a:pt x="1798028" y="348775"/>
                  <a:pt x="1791161" y="360275"/>
                  <a:pt x="1785257" y="370114"/>
                </a:cubicBezTo>
                <a:cubicBezTo>
                  <a:pt x="1772404" y="391536"/>
                  <a:pt x="1754179" y="398101"/>
                  <a:pt x="1730828" y="402771"/>
                </a:cubicBezTo>
                <a:cubicBezTo>
                  <a:pt x="1705668" y="407803"/>
                  <a:pt x="1679937" y="409439"/>
                  <a:pt x="1654628" y="413657"/>
                </a:cubicBezTo>
                <a:cubicBezTo>
                  <a:pt x="1636378" y="416699"/>
                  <a:pt x="1618343" y="420914"/>
                  <a:pt x="1600200" y="424542"/>
                </a:cubicBezTo>
                <a:cubicBezTo>
                  <a:pt x="1720942" y="448691"/>
                  <a:pt x="1682393" y="428289"/>
                  <a:pt x="1763485" y="478971"/>
                </a:cubicBezTo>
                <a:cubicBezTo>
                  <a:pt x="1774579" y="485905"/>
                  <a:pt x="1785256" y="493485"/>
                  <a:pt x="1796142" y="500742"/>
                </a:cubicBezTo>
                <a:cubicBezTo>
                  <a:pt x="1788316" y="532050"/>
                  <a:pt x="1792030" y="548930"/>
                  <a:pt x="1763485" y="566057"/>
                </a:cubicBezTo>
                <a:cubicBezTo>
                  <a:pt x="1753646" y="571960"/>
                  <a:pt x="1741714" y="573314"/>
                  <a:pt x="1730828" y="576942"/>
                </a:cubicBezTo>
                <a:cubicBezTo>
                  <a:pt x="1741714" y="584199"/>
                  <a:pt x="1755312" y="588498"/>
                  <a:pt x="1763485" y="598714"/>
                </a:cubicBezTo>
                <a:cubicBezTo>
                  <a:pt x="1773582" y="611336"/>
                  <a:pt x="1782417" y="651406"/>
                  <a:pt x="1763485" y="664028"/>
                </a:cubicBezTo>
                <a:cubicBezTo>
                  <a:pt x="1748090" y="674291"/>
                  <a:pt x="1727200" y="671285"/>
                  <a:pt x="1709057" y="674914"/>
                </a:cubicBezTo>
                <a:cubicBezTo>
                  <a:pt x="1690914" y="671285"/>
                  <a:pt x="1669684" y="674782"/>
                  <a:pt x="1654628" y="664028"/>
                </a:cubicBezTo>
                <a:cubicBezTo>
                  <a:pt x="1551945" y="590683"/>
                  <a:pt x="1691573" y="649696"/>
                  <a:pt x="1621971" y="587828"/>
                </a:cubicBezTo>
                <a:cubicBezTo>
                  <a:pt x="1596386" y="565086"/>
                  <a:pt x="1563368" y="552389"/>
                  <a:pt x="1534885" y="533400"/>
                </a:cubicBezTo>
                <a:lnTo>
                  <a:pt x="1436914" y="468085"/>
                </a:lnTo>
                <a:cubicBezTo>
                  <a:pt x="1426028" y="460828"/>
                  <a:pt x="1416668" y="450451"/>
                  <a:pt x="1404257" y="446314"/>
                </a:cubicBezTo>
                <a:lnTo>
                  <a:pt x="1371600" y="435428"/>
                </a:lnTo>
                <a:cubicBezTo>
                  <a:pt x="1302657" y="439057"/>
                  <a:pt x="1233571" y="440581"/>
                  <a:pt x="1164771" y="446314"/>
                </a:cubicBezTo>
                <a:cubicBezTo>
                  <a:pt x="1146333" y="447851"/>
                  <a:pt x="1128404" y="453186"/>
                  <a:pt x="1110342" y="457200"/>
                </a:cubicBezTo>
                <a:cubicBezTo>
                  <a:pt x="1067564" y="466706"/>
                  <a:pt x="1058326" y="472406"/>
                  <a:pt x="1012371" y="478971"/>
                </a:cubicBezTo>
                <a:cubicBezTo>
                  <a:pt x="908648" y="493789"/>
                  <a:pt x="829224" y="494589"/>
                  <a:pt x="718457" y="500742"/>
                </a:cubicBezTo>
                <a:cubicBezTo>
                  <a:pt x="685800" y="504371"/>
                  <a:pt x="653343" y="511628"/>
                  <a:pt x="620485" y="511628"/>
                </a:cubicBezTo>
                <a:cubicBezTo>
                  <a:pt x="582537" y="511628"/>
                  <a:pt x="481153" y="492906"/>
                  <a:pt x="446314" y="478971"/>
                </a:cubicBezTo>
                <a:cubicBezTo>
                  <a:pt x="428171" y="471714"/>
                  <a:pt x="411091" y="460801"/>
                  <a:pt x="391885" y="457200"/>
                </a:cubicBezTo>
                <a:cubicBezTo>
                  <a:pt x="352493" y="449814"/>
                  <a:pt x="312056" y="449943"/>
                  <a:pt x="272142" y="446314"/>
                </a:cubicBezTo>
                <a:cubicBezTo>
                  <a:pt x="250371" y="439057"/>
                  <a:pt x="223055" y="440769"/>
                  <a:pt x="206828" y="424542"/>
                </a:cubicBezTo>
                <a:cubicBezTo>
                  <a:pt x="182752" y="400466"/>
                  <a:pt x="171826" y="385270"/>
                  <a:pt x="141514" y="370114"/>
                </a:cubicBezTo>
                <a:cubicBezTo>
                  <a:pt x="125896" y="362305"/>
                  <a:pt x="79267" y="351830"/>
                  <a:pt x="65314" y="348342"/>
                </a:cubicBezTo>
                <a:cubicBezTo>
                  <a:pt x="58015" y="343476"/>
                  <a:pt x="15316" y="318094"/>
                  <a:pt x="10885" y="304800"/>
                </a:cubicBezTo>
                <a:cubicBezTo>
                  <a:pt x="2771" y="280459"/>
                  <a:pt x="0" y="254258"/>
                  <a:pt x="0" y="228600"/>
                </a:cubicBezTo>
                <a:lnTo>
                  <a:pt x="10885" y="217714"/>
                </a:ln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3071908" y="2148455"/>
            <a:ext cx="839943" cy="2133600"/>
          </a:xfrm>
          <a:custGeom>
            <a:avLst/>
            <a:gdLst>
              <a:gd name="connsiteX0" fmla="*/ 587829 w 839943"/>
              <a:gd name="connsiteY0" fmla="*/ 1807029 h 2133600"/>
              <a:gd name="connsiteX1" fmla="*/ 576943 w 839943"/>
              <a:gd name="connsiteY1" fmla="*/ 2035629 h 2133600"/>
              <a:gd name="connsiteX2" fmla="*/ 566058 w 839943"/>
              <a:gd name="connsiteY2" fmla="*/ 2068286 h 2133600"/>
              <a:gd name="connsiteX3" fmla="*/ 478972 w 839943"/>
              <a:gd name="connsiteY3" fmla="*/ 2122714 h 2133600"/>
              <a:gd name="connsiteX4" fmla="*/ 446315 w 839943"/>
              <a:gd name="connsiteY4" fmla="*/ 2133600 h 2133600"/>
              <a:gd name="connsiteX5" fmla="*/ 283029 w 839943"/>
              <a:gd name="connsiteY5" fmla="*/ 2122714 h 2133600"/>
              <a:gd name="connsiteX6" fmla="*/ 228600 w 839943"/>
              <a:gd name="connsiteY6" fmla="*/ 2046514 h 2133600"/>
              <a:gd name="connsiteX7" fmla="*/ 195943 w 839943"/>
              <a:gd name="connsiteY7" fmla="*/ 2013857 h 2133600"/>
              <a:gd name="connsiteX8" fmla="*/ 185058 w 839943"/>
              <a:gd name="connsiteY8" fmla="*/ 1981200 h 2133600"/>
              <a:gd name="connsiteX9" fmla="*/ 163286 w 839943"/>
              <a:gd name="connsiteY9" fmla="*/ 1959429 h 2133600"/>
              <a:gd name="connsiteX10" fmla="*/ 152400 w 839943"/>
              <a:gd name="connsiteY10" fmla="*/ 1796143 h 2133600"/>
              <a:gd name="connsiteX11" fmla="*/ 141515 w 839943"/>
              <a:gd name="connsiteY11" fmla="*/ 1741714 h 2133600"/>
              <a:gd name="connsiteX12" fmla="*/ 119743 w 839943"/>
              <a:gd name="connsiteY12" fmla="*/ 1578429 h 2133600"/>
              <a:gd name="connsiteX13" fmla="*/ 108858 w 839943"/>
              <a:gd name="connsiteY13" fmla="*/ 1545771 h 2133600"/>
              <a:gd name="connsiteX14" fmla="*/ 65315 w 839943"/>
              <a:gd name="connsiteY14" fmla="*/ 1447800 h 2133600"/>
              <a:gd name="connsiteX15" fmla="*/ 32658 w 839943"/>
              <a:gd name="connsiteY15" fmla="*/ 1306286 h 2133600"/>
              <a:gd name="connsiteX16" fmla="*/ 10886 w 839943"/>
              <a:gd name="connsiteY16" fmla="*/ 1219200 h 2133600"/>
              <a:gd name="connsiteX17" fmla="*/ 0 w 839943"/>
              <a:gd name="connsiteY17" fmla="*/ 1175657 h 2133600"/>
              <a:gd name="connsiteX18" fmla="*/ 10886 w 839943"/>
              <a:gd name="connsiteY18" fmla="*/ 979714 h 2133600"/>
              <a:gd name="connsiteX19" fmla="*/ 54429 w 839943"/>
              <a:gd name="connsiteY19" fmla="*/ 968829 h 2133600"/>
              <a:gd name="connsiteX20" fmla="*/ 87086 w 839943"/>
              <a:gd name="connsiteY20" fmla="*/ 881743 h 2133600"/>
              <a:gd name="connsiteX21" fmla="*/ 108858 w 839943"/>
              <a:gd name="connsiteY21" fmla="*/ 816429 h 2133600"/>
              <a:gd name="connsiteX22" fmla="*/ 119743 w 839943"/>
              <a:gd name="connsiteY22" fmla="*/ 555171 h 2133600"/>
              <a:gd name="connsiteX23" fmla="*/ 152400 w 839943"/>
              <a:gd name="connsiteY23" fmla="*/ 348343 h 2133600"/>
              <a:gd name="connsiteX24" fmla="*/ 65315 w 839943"/>
              <a:gd name="connsiteY24" fmla="*/ 261257 h 2133600"/>
              <a:gd name="connsiteX25" fmla="*/ 43543 w 839943"/>
              <a:gd name="connsiteY25" fmla="*/ 239486 h 2133600"/>
              <a:gd name="connsiteX26" fmla="*/ 21772 w 839943"/>
              <a:gd name="connsiteY26" fmla="*/ 217714 h 2133600"/>
              <a:gd name="connsiteX27" fmla="*/ 10886 w 839943"/>
              <a:gd name="connsiteY27" fmla="*/ 185057 h 2133600"/>
              <a:gd name="connsiteX28" fmla="*/ 21772 w 839943"/>
              <a:gd name="connsiteY28" fmla="*/ 119743 h 2133600"/>
              <a:gd name="connsiteX29" fmla="*/ 54429 w 839943"/>
              <a:gd name="connsiteY29" fmla="*/ 97971 h 2133600"/>
              <a:gd name="connsiteX30" fmla="*/ 152400 w 839943"/>
              <a:gd name="connsiteY30" fmla="*/ 54429 h 2133600"/>
              <a:gd name="connsiteX31" fmla="*/ 250372 w 839943"/>
              <a:gd name="connsiteY31" fmla="*/ 65314 h 2133600"/>
              <a:gd name="connsiteX32" fmla="*/ 261258 w 839943"/>
              <a:gd name="connsiteY32" fmla="*/ 97971 h 2133600"/>
              <a:gd name="connsiteX33" fmla="*/ 293915 w 839943"/>
              <a:gd name="connsiteY33" fmla="*/ 185057 h 2133600"/>
              <a:gd name="connsiteX34" fmla="*/ 304800 w 839943"/>
              <a:gd name="connsiteY34" fmla="*/ 87086 h 2133600"/>
              <a:gd name="connsiteX35" fmla="*/ 359229 w 839943"/>
              <a:gd name="connsiteY35" fmla="*/ 32657 h 2133600"/>
              <a:gd name="connsiteX36" fmla="*/ 424543 w 839943"/>
              <a:gd name="connsiteY36" fmla="*/ 0 h 2133600"/>
              <a:gd name="connsiteX37" fmla="*/ 468086 w 839943"/>
              <a:gd name="connsiteY37" fmla="*/ 10886 h 2133600"/>
              <a:gd name="connsiteX38" fmla="*/ 489858 w 839943"/>
              <a:gd name="connsiteY38" fmla="*/ 97971 h 2133600"/>
              <a:gd name="connsiteX39" fmla="*/ 500743 w 839943"/>
              <a:gd name="connsiteY39" fmla="*/ 130629 h 2133600"/>
              <a:gd name="connsiteX40" fmla="*/ 489858 w 839943"/>
              <a:gd name="connsiteY40" fmla="*/ 185057 h 2133600"/>
              <a:gd name="connsiteX41" fmla="*/ 457200 w 839943"/>
              <a:gd name="connsiteY41" fmla="*/ 206829 h 2133600"/>
              <a:gd name="connsiteX42" fmla="*/ 468086 w 839943"/>
              <a:gd name="connsiteY42" fmla="*/ 174171 h 2133600"/>
              <a:gd name="connsiteX43" fmla="*/ 533400 w 839943"/>
              <a:gd name="connsiteY43" fmla="*/ 119743 h 2133600"/>
              <a:gd name="connsiteX44" fmla="*/ 685800 w 839943"/>
              <a:gd name="connsiteY44" fmla="*/ 87086 h 2133600"/>
              <a:gd name="connsiteX45" fmla="*/ 740229 w 839943"/>
              <a:gd name="connsiteY45" fmla="*/ 97971 h 2133600"/>
              <a:gd name="connsiteX46" fmla="*/ 653143 w 839943"/>
              <a:gd name="connsiteY46" fmla="*/ 239486 h 2133600"/>
              <a:gd name="connsiteX47" fmla="*/ 631372 w 839943"/>
              <a:gd name="connsiteY47" fmla="*/ 272143 h 2133600"/>
              <a:gd name="connsiteX48" fmla="*/ 609600 w 839943"/>
              <a:gd name="connsiteY48" fmla="*/ 293914 h 2133600"/>
              <a:gd name="connsiteX49" fmla="*/ 642258 w 839943"/>
              <a:gd name="connsiteY49" fmla="*/ 283029 h 2133600"/>
              <a:gd name="connsiteX50" fmla="*/ 740229 w 839943"/>
              <a:gd name="connsiteY50" fmla="*/ 272143 h 2133600"/>
              <a:gd name="connsiteX51" fmla="*/ 838200 w 839943"/>
              <a:gd name="connsiteY51" fmla="*/ 326571 h 2133600"/>
              <a:gd name="connsiteX52" fmla="*/ 794658 w 839943"/>
              <a:gd name="connsiteY52" fmla="*/ 391886 h 2133600"/>
              <a:gd name="connsiteX53" fmla="*/ 772886 w 839943"/>
              <a:gd name="connsiteY53" fmla="*/ 435429 h 2133600"/>
              <a:gd name="connsiteX54" fmla="*/ 696686 w 839943"/>
              <a:gd name="connsiteY54" fmla="*/ 500743 h 2133600"/>
              <a:gd name="connsiteX55" fmla="*/ 664029 w 839943"/>
              <a:gd name="connsiteY55" fmla="*/ 511629 h 2133600"/>
              <a:gd name="connsiteX56" fmla="*/ 587829 w 839943"/>
              <a:gd name="connsiteY56" fmla="*/ 544286 h 2133600"/>
              <a:gd name="connsiteX57" fmla="*/ 555172 w 839943"/>
              <a:gd name="connsiteY57" fmla="*/ 576943 h 2133600"/>
              <a:gd name="connsiteX58" fmla="*/ 522515 w 839943"/>
              <a:gd name="connsiteY58" fmla="*/ 587829 h 2133600"/>
              <a:gd name="connsiteX59" fmla="*/ 489858 w 839943"/>
              <a:gd name="connsiteY59" fmla="*/ 609600 h 2133600"/>
              <a:gd name="connsiteX60" fmla="*/ 446315 w 839943"/>
              <a:gd name="connsiteY60" fmla="*/ 631371 h 2133600"/>
              <a:gd name="connsiteX61" fmla="*/ 424543 w 839943"/>
              <a:gd name="connsiteY61" fmla="*/ 653143 h 2133600"/>
              <a:gd name="connsiteX62" fmla="*/ 413658 w 839943"/>
              <a:gd name="connsiteY62" fmla="*/ 685800 h 2133600"/>
              <a:gd name="connsiteX63" fmla="*/ 391886 w 839943"/>
              <a:gd name="connsiteY63" fmla="*/ 772886 h 2133600"/>
              <a:gd name="connsiteX64" fmla="*/ 381000 w 839943"/>
              <a:gd name="connsiteY64" fmla="*/ 816429 h 2133600"/>
              <a:gd name="connsiteX65" fmla="*/ 359229 w 839943"/>
              <a:gd name="connsiteY65" fmla="*/ 1404257 h 2133600"/>
              <a:gd name="connsiteX66" fmla="*/ 370115 w 839943"/>
              <a:gd name="connsiteY66" fmla="*/ 1578429 h 2133600"/>
              <a:gd name="connsiteX67" fmla="*/ 500743 w 839943"/>
              <a:gd name="connsiteY67" fmla="*/ 1643743 h 2133600"/>
              <a:gd name="connsiteX68" fmla="*/ 544286 w 839943"/>
              <a:gd name="connsiteY68" fmla="*/ 1687286 h 2133600"/>
              <a:gd name="connsiteX69" fmla="*/ 598715 w 839943"/>
              <a:gd name="connsiteY69" fmla="*/ 1785257 h 2133600"/>
              <a:gd name="connsiteX70" fmla="*/ 587829 w 839943"/>
              <a:gd name="connsiteY70" fmla="*/ 1807029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39943" h="2133600">
                <a:moveTo>
                  <a:pt x="587829" y="1807029"/>
                </a:moveTo>
                <a:cubicBezTo>
                  <a:pt x="584200" y="1883229"/>
                  <a:pt x="583278" y="1959606"/>
                  <a:pt x="576943" y="2035629"/>
                </a:cubicBezTo>
                <a:cubicBezTo>
                  <a:pt x="575990" y="2047064"/>
                  <a:pt x="571190" y="2058023"/>
                  <a:pt x="566058" y="2068286"/>
                </a:cubicBezTo>
                <a:cubicBezTo>
                  <a:pt x="541907" y="2116587"/>
                  <a:pt x="538540" y="2102858"/>
                  <a:pt x="478972" y="2122714"/>
                </a:cubicBezTo>
                <a:lnTo>
                  <a:pt x="446315" y="2133600"/>
                </a:lnTo>
                <a:cubicBezTo>
                  <a:pt x="391886" y="2129971"/>
                  <a:pt x="335782" y="2136597"/>
                  <a:pt x="283029" y="2122714"/>
                </a:cubicBezTo>
                <a:cubicBezTo>
                  <a:pt x="224449" y="2107298"/>
                  <a:pt x="249847" y="2078385"/>
                  <a:pt x="228600" y="2046514"/>
                </a:cubicBezTo>
                <a:cubicBezTo>
                  <a:pt x="220061" y="2033705"/>
                  <a:pt x="206829" y="2024743"/>
                  <a:pt x="195943" y="2013857"/>
                </a:cubicBezTo>
                <a:cubicBezTo>
                  <a:pt x="192315" y="2002971"/>
                  <a:pt x="190962" y="1991039"/>
                  <a:pt x="185058" y="1981200"/>
                </a:cubicBezTo>
                <a:cubicBezTo>
                  <a:pt x="179778" y="1972399"/>
                  <a:pt x="165070" y="1969536"/>
                  <a:pt x="163286" y="1959429"/>
                </a:cubicBezTo>
                <a:cubicBezTo>
                  <a:pt x="153806" y="1905710"/>
                  <a:pt x="157828" y="1850422"/>
                  <a:pt x="152400" y="1796143"/>
                </a:cubicBezTo>
                <a:cubicBezTo>
                  <a:pt x="150559" y="1777733"/>
                  <a:pt x="144328" y="1760001"/>
                  <a:pt x="141515" y="1741714"/>
                </a:cubicBezTo>
                <a:cubicBezTo>
                  <a:pt x="136217" y="1707274"/>
                  <a:pt x="127074" y="1615086"/>
                  <a:pt x="119743" y="1578429"/>
                </a:cubicBezTo>
                <a:cubicBezTo>
                  <a:pt x="117493" y="1567177"/>
                  <a:pt x="112887" y="1556515"/>
                  <a:pt x="108858" y="1545771"/>
                </a:cubicBezTo>
                <a:cubicBezTo>
                  <a:pt x="88014" y="1490186"/>
                  <a:pt x="90049" y="1497269"/>
                  <a:pt x="65315" y="1447800"/>
                </a:cubicBezTo>
                <a:cubicBezTo>
                  <a:pt x="40047" y="1270930"/>
                  <a:pt x="72503" y="1465663"/>
                  <a:pt x="32658" y="1306286"/>
                </a:cubicBezTo>
                <a:lnTo>
                  <a:pt x="10886" y="1219200"/>
                </a:lnTo>
                <a:lnTo>
                  <a:pt x="0" y="1175657"/>
                </a:lnTo>
                <a:cubicBezTo>
                  <a:pt x="3629" y="1110343"/>
                  <a:pt x="-5762" y="1042975"/>
                  <a:pt x="10886" y="979714"/>
                </a:cubicBezTo>
                <a:cubicBezTo>
                  <a:pt x="14694" y="965246"/>
                  <a:pt x="42936" y="978407"/>
                  <a:pt x="54429" y="968829"/>
                </a:cubicBezTo>
                <a:cubicBezTo>
                  <a:pt x="73895" y="952608"/>
                  <a:pt x="80558" y="903502"/>
                  <a:pt x="87086" y="881743"/>
                </a:cubicBezTo>
                <a:cubicBezTo>
                  <a:pt x="93681" y="859762"/>
                  <a:pt x="108858" y="816429"/>
                  <a:pt x="108858" y="816429"/>
                </a:cubicBezTo>
                <a:cubicBezTo>
                  <a:pt x="112486" y="729343"/>
                  <a:pt x="111670" y="641958"/>
                  <a:pt x="119743" y="555171"/>
                </a:cubicBezTo>
                <a:cubicBezTo>
                  <a:pt x="126208" y="485674"/>
                  <a:pt x="158196" y="417899"/>
                  <a:pt x="152400" y="348343"/>
                </a:cubicBezTo>
                <a:lnTo>
                  <a:pt x="65315" y="261257"/>
                </a:lnTo>
                <a:lnTo>
                  <a:pt x="43543" y="239486"/>
                </a:lnTo>
                <a:lnTo>
                  <a:pt x="21772" y="217714"/>
                </a:lnTo>
                <a:cubicBezTo>
                  <a:pt x="18143" y="206828"/>
                  <a:pt x="10886" y="196532"/>
                  <a:pt x="10886" y="185057"/>
                </a:cubicBezTo>
                <a:cubicBezTo>
                  <a:pt x="10886" y="162985"/>
                  <a:pt x="11901" y="139484"/>
                  <a:pt x="21772" y="119743"/>
                </a:cubicBezTo>
                <a:cubicBezTo>
                  <a:pt x="27623" y="108041"/>
                  <a:pt x="42474" y="103285"/>
                  <a:pt x="54429" y="97971"/>
                </a:cubicBezTo>
                <a:cubicBezTo>
                  <a:pt x="171023" y="46151"/>
                  <a:pt x="78490" y="103702"/>
                  <a:pt x="152400" y="54429"/>
                </a:cubicBezTo>
                <a:cubicBezTo>
                  <a:pt x="185057" y="58057"/>
                  <a:pt x="219864" y="53111"/>
                  <a:pt x="250372" y="65314"/>
                </a:cubicBezTo>
                <a:cubicBezTo>
                  <a:pt x="261026" y="69575"/>
                  <a:pt x="258106" y="86938"/>
                  <a:pt x="261258" y="97971"/>
                </a:cubicBezTo>
                <a:cubicBezTo>
                  <a:pt x="281020" y="167141"/>
                  <a:pt x="260092" y="117412"/>
                  <a:pt x="293915" y="185057"/>
                </a:cubicBezTo>
                <a:cubicBezTo>
                  <a:pt x="297543" y="152400"/>
                  <a:pt x="297412" y="119102"/>
                  <a:pt x="304800" y="87086"/>
                </a:cubicBezTo>
                <a:cubicBezTo>
                  <a:pt x="318282" y="28666"/>
                  <a:pt x="320668" y="51938"/>
                  <a:pt x="359229" y="32657"/>
                </a:cubicBezTo>
                <a:cubicBezTo>
                  <a:pt x="443638" y="-9547"/>
                  <a:pt x="342459" y="27362"/>
                  <a:pt x="424543" y="0"/>
                </a:cubicBezTo>
                <a:cubicBezTo>
                  <a:pt x="439057" y="3629"/>
                  <a:pt x="459787" y="-1562"/>
                  <a:pt x="468086" y="10886"/>
                </a:cubicBezTo>
                <a:cubicBezTo>
                  <a:pt x="484684" y="35782"/>
                  <a:pt x="480397" y="69584"/>
                  <a:pt x="489858" y="97971"/>
                </a:cubicBezTo>
                <a:lnTo>
                  <a:pt x="500743" y="130629"/>
                </a:lnTo>
                <a:cubicBezTo>
                  <a:pt x="497115" y="148772"/>
                  <a:pt x="499038" y="168993"/>
                  <a:pt x="489858" y="185057"/>
                </a:cubicBezTo>
                <a:cubicBezTo>
                  <a:pt x="483367" y="196417"/>
                  <a:pt x="468902" y="212680"/>
                  <a:pt x="457200" y="206829"/>
                </a:cubicBezTo>
                <a:cubicBezTo>
                  <a:pt x="446937" y="201697"/>
                  <a:pt x="462182" y="184011"/>
                  <a:pt x="468086" y="174171"/>
                </a:cubicBezTo>
                <a:cubicBezTo>
                  <a:pt x="476236" y="160587"/>
                  <a:pt x="528405" y="121408"/>
                  <a:pt x="533400" y="119743"/>
                </a:cubicBezTo>
                <a:cubicBezTo>
                  <a:pt x="582687" y="103314"/>
                  <a:pt x="635000" y="97972"/>
                  <a:pt x="685800" y="87086"/>
                </a:cubicBezTo>
                <a:cubicBezTo>
                  <a:pt x="703943" y="90714"/>
                  <a:pt x="731049" y="81907"/>
                  <a:pt x="740229" y="97971"/>
                </a:cubicBezTo>
                <a:cubicBezTo>
                  <a:pt x="772157" y="153845"/>
                  <a:pt x="665662" y="220708"/>
                  <a:pt x="653143" y="239486"/>
                </a:cubicBezTo>
                <a:cubicBezTo>
                  <a:pt x="645886" y="250372"/>
                  <a:pt x="639545" y="261927"/>
                  <a:pt x="631372" y="272143"/>
                </a:cubicBezTo>
                <a:cubicBezTo>
                  <a:pt x="624961" y="280157"/>
                  <a:pt x="602343" y="286657"/>
                  <a:pt x="609600" y="293914"/>
                </a:cubicBezTo>
                <a:cubicBezTo>
                  <a:pt x="617714" y="302028"/>
                  <a:pt x="630939" y="284915"/>
                  <a:pt x="642258" y="283029"/>
                </a:cubicBezTo>
                <a:cubicBezTo>
                  <a:pt x="674669" y="277627"/>
                  <a:pt x="707572" y="275772"/>
                  <a:pt x="740229" y="272143"/>
                </a:cubicBezTo>
                <a:cubicBezTo>
                  <a:pt x="772886" y="290286"/>
                  <a:pt x="822741" y="292561"/>
                  <a:pt x="838200" y="326571"/>
                </a:cubicBezTo>
                <a:cubicBezTo>
                  <a:pt x="849028" y="350392"/>
                  <a:pt x="806360" y="368482"/>
                  <a:pt x="794658" y="391886"/>
                </a:cubicBezTo>
                <a:cubicBezTo>
                  <a:pt x="787401" y="406400"/>
                  <a:pt x="782623" y="422447"/>
                  <a:pt x="772886" y="435429"/>
                </a:cubicBezTo>
                <a:cubicBezTo>
                  <a:pt x="756818" y="456853"/>
                  <a:pt x="723013" y="487579"/>
                  <a:pt x="696686" y="500743"/>
                </a:cubicBezTo>
                <a:cubicBezTo>
                  <a:pt x="686423" y="505875"/>
                  <a:pt x="674576" y="507109"/>
                  <a:pt x="664029" y="511629"/>
                </a:cubicBezTo>
                <a:cubicBezTo>
                  <a:pt x="569868" y="551983"/>
                  <a:pt x="664415" y="518756"/>
                  <a:pt x="587829" y="544286"/>
                </a:cubicBezTo>
                <a:cubicBezTo>
                  <a:pt x="576943" y="555172"/>
                  <a:pt x="567981" y="568404"/>
                  <a:pt x="555172" y="576943"/>
                </a:cubicBezTo>
                <a:cubicBezTo>
                  <a:pt x="545625" y="583308"/>
                  <a:pt x="532778" y="582697"/>
                  <a:pt x="522515" y="587829"/>
                </a:cubicBezTo>
                <a:cubicBezTo>
                  <a:pt x="510813" y="593680"/>
                  <a:pt x="501217" y="603109"/>
                  <a:pt x="489858" y="609600"/>
                </a:cubicBezTo>
                <a:cubicBezTo>
                  <a:pt x="475769" y="617651"/>
                  <a:pt x="460829" y="624114"/>
                  <a:pt x="446315" y="631371"/>
                </a:cubicBezTo>
                <a:cubicBezTo>
                  <a:pt x="439058" y="638628"/>
                  <a:pt x="429823" y="644342"/>
                  <a:pt x="424543" y="653143"/>
                </a:cubicBezTo>
                <a:cubicBezTo>
                  <a:pt x="418640" y="662982"/>
                  <a:pt x="416677" y="674730"/>
                  <a:pt x="413658" y="685800"/>
                </a:cubicBezTo>
                <a:cubicBezTo>
                  <a:pt x="405785" y="714668"/>
                  <a:pt x="399143" y="743857"/>
                  <a:pt x="391886" y="772886"/>
                </a:cubicBezTo>
                <a:lnTo>
                  <a:pt x="381000" y="816429"/>
                </a:lnTo>
                <a:cubicBezTo>
                  <a:pt x="373743" y="1012372"/>
                  <a:pt x="362030" y="1208200"/>
                  <a:pt x="359229" y="1404257"/>
                </a:cubicBezTo>
                <a:cubicBezTo>
                  <a:pt x="358398" y="1462422"/>
                  <a:pt x="350898" y="1523524"/>
                  <a:pt x="370115" y="1578429"/>
                </a:cubicBezTo>
                <a:cubicBezTo>
                  <a:pt x="381263" y="1610280"/>
                  <a:pt x="474861" y="1635115"/>
                  <a:pt x="500743" y="1643743"/>
                </a:cubicBezTo>
                <a:cubicBezTo>
                  <a:pt x="515257" y="1658257"/>
                  <a:pt x="537795" y="1667813"/>
                  <a:pt x="544286" y="1687286"/>
                </a:cubicBezTo>
                <a:cubicBezTo>
                  <a:pt x="570926" y="1767205"/>
                  <a:pt x="549831" y="1736373"/>
                  <a:pt x="598715" y="1785257"/>
                </a:cubicBezTo>
                <a:lnTo>
                  <a:pt x="587829" y="1807029"/>
                </a:lnTo>
                <a:close/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1076 0.08866 -0.02135 0.15718 -0.02726 0.23935 C -0.0276 0.27569 -0.025 0.32778 -0.02847 0.34838 " pathEditMode="relative" ptsTypes="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2123728" y="2852936"/>
            <a:ext cx="3252055" cy="3381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2933248" y="865971"/>
            <a:ext cx="1512168" cy="1440160"/>
          </a:xfrm>
          <a:prstGeom prst="ellipse">
            <a:avLst/>
          </a:prstGeom>
          <a:solidFill>
            <a:srgbClr val="00AC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3305729" y="1723373"/>
            <a:ext cx="849086" cy="468086"/>
          </a:xfrm>
          <a:custGeom>
            <a:avLst/>
            <a:gdLst>
              <a:gd name="connsiteX0" fmla="*/ 54429 w 849086"/>
              <a:gd name="connsiteY0" fmla="*/ 228600 h 468086"/>
              <a:gd name="connsiteX1" fmla="*/ 43543 w 849086"/>
              <a:gd name="connsiteY1" fmla="*/ 119743 h 468086"/>
              <a:gd name="connsiteX2" fmla="*/ 54429 w 849086"/>
              <a:gd name="connsiteY2" fmla="*/ 76200 h 468086"/>
              <a:gd name="connsiteX3" fmla="*/ 119743 w 849086"/>
              <a:gd name="connsiteY3" fmla="*/ 32657 h 468086"/>
              <a:gd name="connsiteX4" fmla="*/ 185057 w 849086"/>
              <a:gd name="connsiteY4" fmla="*/ 10886 h 468086"/>
              <a:gd name="connsiteX5" fmla="*/ 326572 w 849086"/>
              <a:gd name="connsiteY5" fmla="*/ 32657 h 468086"/>
              <a:gd name="connsiteX6" fmla="*/ 348343 w 849086"/>
              <a:gd name="connsiteY6" fmla="*/ 54429 h 468086"/>
              <a:gd name="connsiteX7" fmla="*/ 381000 w 849086"/>
              <a:gd name="connsiteY7" fmla="*/ 76200 h 468086"/>
              <a:gd name="connsiteX8" fmla="*/ 424543 w 849086"/>
              <a:gd name="connsiteY8" fmla="*/ 119743 h 468086"/>
              <a:gd name="connsiteX9" fmla="*/ 500743 w 849086"/>
              <a:gd name="connsiteY9" fmla="*/ 174171 h 468086"/>
              <a:gd name="connsiteX10" fmla="*/ 587829 w 849086"/>
              <a:gd name="connsiteY10" fmla="*/ 195943 h 468086"/>
              <a:gd name="connsiteX11" fmla="*/ 642257 w 849086"/>
              <a:gd name="connsiteY11" fmla="*/ 185057 h 468086"/>
              <a:gd name="connsiteX12" fmla="*/ 674914 w 849086"/>
              <a:gd name="connsiteY12" fmla="*/ 163286 h 468086"/>
              <a:gd name="connsiteX13" fmla="*/ 718457 w 849086"/>
              <a:gd name="connsiteY13" fmla="*/ 108857 h 468086"/>
              <a:gd name="connsiteX14" fmla="*/ 751114 w 849086"/>
              <a:gd name="connsiteY14" fmla="*/ 0 h 468086"/>
              <a:gd name="connsiteX15" fmla="*/ 827314 w 849086"/>
              <a:gd name="connsiteY15" fmla="*/ 10886 h 468086"/>
              <a:gd name="connsiteX16" fmla="*/ 838200 w 849086"/>
              <a:gd name="connsiteY16" fmla="*/ 43543 h 468086"/>
              <a:gd name="connsiteX17" fmla="*/ 849086 w 849086"/>
              <a:gd name="connsiteY17" fmla="*/ 87086 h 468086"/>
              <a:gd name="connsiteX18" fmla="*/ 838200 w 849086"/>
              <a:gd name="connsiteY18" fmla="*/ 250371 h 468086"/>
              <a:gd name="connsiteX19" fmla="*/ 794657 w 849086"/>
              <a:gd name="connsiteY19" fmla="*/ 315686 h 468086"/>
              <a:gd name="connsiteX20" fmla="*/ 751114 w 849086"/>
              <a:gd name="connsiteY20" fmla="*/ 402771 h 468086"/>
              <a:gd name="connsiteX21" fmla="*/ 718457 w 849086"/>
              <a:gd name="connsiteY21" fmla="*/ 424543 h 468086"/>
              <a:gd name="connsiteX22" fmla="*/ 653143 w 849086"/>
              <a:gd name="connsiteY22" fmla="*/ 446314 h 468086"/>
              <a:gd name="connsiteX23" fmla="*/ 620486 w 849086"/>
              <a:gd name="connsiteY23" fmla="*/ 457200 h 468086"/>
              <a:gd name="connsiteX24" fmla="*/ 587829 w 849086"/>
              <a:gd name="connsiteY24" fmla="*/ 468086 h 468086"/>
              <a:gd name="connsiteX25" fmla="*/ 239486 w 849086"/>
              <a:gd name="connsiteY25" fmla="*/ 457200 h 468086"/>
              <a:gd name="connsiteX26" fmla="*/ 206829 w 849086"/>
              <a:gd name="connsiteY26" fmla="*/ 446314 h 468086"/>
              <a:gd name="connsiteX27" fmla="*/ 163286 w 849086"/>
              <a:gd name="connsiteY27" fmla="*/ 435429 h 468086"/>
              <a:gd name="connsiteX28" fmla="*/ 97972 w 849086"/>
              <a:gd name="connsiteY28" fmla="*/ 413657 h 468086"/>
              <a:gd name="connsiteX29" fmla="*/ 65314 w 849086"/>
              <a:gd name="connsiteY29" fmla="*/ 391886 h 468086"/>
              <a:gd name="connsiteX30" fmla="*/ 21772 w 849086"/>
              <a:gd name="connsiteY30" fmla="*/ 337457 h 468086"/>
              <a:gd name="connsiteX31" fmla="*/ 0 w 849086"/>
              <a:gd name="connsiteY31" fmla="*/ 272143 h 468086"/>
              <a:gd name="connsiteX32" fmla="*/ 32657 w 849086"/>
              <a:gd name="connsiteY32" fmla="*/ 206829 h 468086"/>
              <a:gd name="connsiteX33" fmla="*/ 54429 w 849086"/>
              <a:gd name="connsiteY33" fmla="*/ 22860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9086" h="468086">
                <a:moveTo>
                  <a:pt x="54429" y="228600"/>
                </a:moveTo>
                <a:cubicBezTo>
                  <a:pt x="56243" y="214086"/>
                  <a:pt x="27773" y="190704"/>
                  <a:pt x="43543" y="119743"/>
                </a:cubicBezTo>
                <a:cubicBezTo>
                  <a:pt x="46789" y="105138"/>
                  <a:pt x="44577" y="87459"/>
                  <a:pt x="54429" y="76200"/>
                </a:cubicBezTo>
                <a:cubicBezTo>
                  <a:pt x="71659" y="56508"/>
                  <a:pt x="94920" y="40931"/>
                  <a:pt x="119743" y="32657"/>
                </a:cubicBezTo>
                <a:lnTo>
                  <a:pt x="185057" y="10886"/>
                </a:lnTo>
                <a:cubicBezTo>
                  <a:pt x="191417" y="11593"/>
                  <a:pt x="299635" y="19188"/>
                  <a:pt x="326572" y="32657"/>
                </a:cubicBezTo>
                <a:cubicBezTo>
                  <a:pt x="335752" y="37247"/>
                  <a:pt x="340329" y="48018"/>
                  <a:pt x="348343" y="54429"/>
                </a:cubicBezTo>
                <a:cubicBezTo>
                  <a:pt x="358559" y="62602"/>
                  <a:pt x="371067" y="67686"/>
                  <a:pt x="381000" y="76200"/>
                </a:cubicBezTo>
                <a:cubicBezTo>
                  <a:pt x="396585" y="89558"/>
                  <a:pt x="408122" y="107427"/>
                  <a:pt x="424543" y="119743"/>
                </a:cubicBezTo>
                <a:cubicBezTo>
                  <a:pt x="434406" y="127140"/>
                  <a:pt x="484824" y="166212"/>
                  <a:pt x="500743" y="174171"/>
                </a:cubicBezTo>
                <a:cubicBezTo>
                  <a:pt x="523060" y="185329"/>
                  <a:pt x="567125" y="191802"/>
                  <a:pt x="587829" y="195943"/>
                </a:cubicBezTo>
                <a:cubicBezTo>
                  <a:pt x="605972" y="192314"/>
                  <a:pt x="624933" y="191554"/>
                  <a:pt x="642257" y="185057"/>
                </a:cubicBezTo>
                <a:cubicBezTo>
                  <a:pt x="654507" y="180463"/>
                  <a:pt x="664698" y="171459"/>
                  <a:pt x="674914" y="163286"/>
                </a:cubicBezTo>
                <a:cubicBezTo>
                  <a:pt x="690514" y="150806"/>
                  <a:pt x="710653" y="126417"/>
                  <a:pt x="718457" y="108857"/>
                </a:cubicBezTo>
                <a:cubicBezTo>
                  <a:pt x="733605" y="74775"/>
                  <a:pt x="742066" y="36193"/>
                  <a:pt x="751114" y="0"/>
                </a:cubicBezTo>
                <a:cubicBezTo>
                  <a:pt x="776514" y="3629"/>
                  <a:pt x="804365" y="-589"/>
                  <a:pt x="827314" y="10886"/>
                </a:cubicBezTo>
                <a:cubicBezTo>
                  <a:pt x="837577" y="16018"/>
                  <a:pt x="835048" y="32510"/>
                  <a:pt x="838200" y="43543"/>
                </a:cubicBezTo>
                <a:cubicBezTo>
                  <a:pt x="842310" y="57928"/>
                  <a:pt x="845457" y="72572"/>
                  <a:pt x="849086" y="87086"/>
                </a:cubicBezTo>
                <a:cubicBezTo>
                  <a:pt x="845457" y="141514"/>
                  <a:pt x="850835" y="197305"/>
                  <a:pt x="838200" y="250371"/>
                </a:cubicBezTo>
                <a:cubicBezTo>
                  <a:pt x="832139" y="275826"/>
                  <a:pt x="794657" y="315686"/>
                  <a:pt x="794657" y="315686"/>
                </a:cubicBezTo>
                <a:cubicBezTo>
                  <a:pt x="777363" y="367568"/>
                  <a:pt x="785660" y="375134"/>
                  <a:pt x="751114" y="402771"/>
                </a:cubicBezTo>
                <a:cubicBezTo>
                  <a:pt x="740898" y="410944"/>
                  <a:pt x="730412" y="419229"/>
                  <a:pt x="718457" y="424543"/>
                </a:cubicBezTo>
                <a:cubicBezTo>
                  <a:pt x="697486" y="433864"/>
                  <a:pt x="674914" y="439057"/>
                  <a:pt x="653143" y="446314"/>
                </a:cubicBezTo>
                <a:lnTo>
                  <a:pt x="620486" y="457200"/>
                </a:lnTo>
                <a:lnTo>
                  <a:pt x="587829" y="468086"/>
                </a:lnTo>
                <a:cubicBezTo>
                  <a:pt x="471715" y="464457"/>
                  <a:pt x="355468" y="463828"/>
                  <a:pt x="239486" y="457200"/>
                </a:cubicBezTo>
                <a:cubicBezTo>
                  <a:pt x="228030" y="456545"/>
                  <a:pt x="217862" y="449466"/>
                  <a:pt x="206829" y="446314"/>
                </a:cubicBezTo>
                <a:cubicBezTo>
                  <a:pt x="192444" y="442204"/>
                  <a:pt x="177616" y="439728"/>
                  <a:pt x="163286" y="435429"/>
                </a:cubicBezTo>
                <a:cubicBezTo>
                  <a:pt x="141305" y="428835"/>
                  <a:pt x="117067" y="426386"/>
                  <a:pt x="97972" y="413657"/>
                </a:cubicBezTo>
                <a:cubicBezTo>
                  <a:pt x="87086" y="406400"/>
                  <a:pt x="75530" y="400059"/>
                  <a:pt x="65314" y="391886"/>
                </a:cubicBezTo>
                <a:cubicBezTo>
                  <a:pt x="49716" y="379407"/>
                  <a:pt x="29575" y="355014"/>
                  <a:pt x="21772" y="337457"/>
                </a:cubicBezTo>
                <a:cubicBezTo>
                  <a:pt x="12451" y="316486"/>
                  <a:pt x="0" y="272143"/>
                  <a:pt x="0" y="272143"/>
                </a:cubicBezTo>
                <a:cubicBezTo>
                  <a:pt x="6797" y="251753"/>
                  <a:pt x="13900" y="220896"/>
                  <a:pt x="32657" y="206829"/>
                </a:cubicBezTo>
                <a:cubicBezTo>
                  <a:pt x="38463" y="202475"/>
                  <a:pt x="52615" y="243114"/>
                  <a:pt x="54429" y="2286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ymbol „Zákaz“ 20"/>
          <p:cNvSpPr/>
          <p:nvPr/>
        </p:nvSpPr>
        <p:spPr>
          <a:xfrm>
            <a:off x="3381790" y="1226011"/>
            <a:ext cx="348482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Prstenec 21"/>
          <p:cNvSpPr/>
          <p:nvPr/>
        </p:nvSpPr>
        <p:spPr>
          <a:xfrm>
            <a:off x="3869352" y="1226011"/>
            <a:ext cx="360040" cy="36004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Volný tvar 22"/>
          <p:cNvSpPr/>
          <p:nvPr/>
        </p:nvSpPr>
        <p:spPr>
          <a:xfrm>
            <a:off x="2650237" y="569488"/>
            <a:ext cx="611949" cy="424542"/>
          </a:xfrm>
          <a:custGeom>
            <a:avLst/>
            <a:gdLst>
              <a:gd name="connsiteX0" fmla="*/ 611949 w 611949"/>
              <a:gd name="connsiteY0" fmla="*/ 424542 h 424542"/>
              <a:gd name="connsiteX1" fmla="*/ 524864 w 611949"/>
              <a:gd name="connsiteY1" fmla="*/ 315685 h 424542"/>
              <a:gd name="connsiteX2" fmla="*/ 503092 w 611949"/>
              <a:gd name="connsiteY2" fmla="*/ 293914 h 424542"/>
              <a:gd name="connsiteX3" fmla="*/ 470435 w 611949"/>
              <a:gd name="connsiteY3" fmla="*/ 250371 h 424542"/>
              <a:gd name="connsiteX4" fmla="*/ 350692 w 611949"/>
              <a:gd name="connsiteY4" fmla="*/ 119742 h 424542"/>
              <a:gd name="connsiteX5" fmla="*/ 318035 w 611949"/>
              <a:gd name="connsiteY5" fmla="*/ 97971 h 424542"/>
              <a:gd name="connsiteX6" fmla="*/ 230949 w 611949"/>
              <a:gd name="connsiteY6" fmla="*/ 76200 h 424542"/>
              <a:gd name="connsiteX7" fmla="*/ 165635 w 611949"/>
              <a:gd name="connsiteY7" fmla="*/ 32657 h 424542"/>
              <a:gd name="connsiteX8" fmla="*/ 45892 w 611949"/>
              <a:gd name="connsiteY8" fmla="*/ 0 h 424542"/>
              <a:gd name="connsiteX9" fmla="*/ 2349 w 611949"/>
              <a:gd name="connsiteY9" fmla="*/ 65314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949" h="424542">
                <a:moveTo>
                  <a:pt x="611949" y="424542"/>
                </a:moveTo>
                <a:cubicBezTo>
                  <a:pt x="505481" y="318074"/>
                  <a:pt x="601298" y="422691"/>
                  <a:pt x="524864" y="315685"/>
                </a:cubicBezTo>
                <a:cubicBezTo>
                  <a:pt x="518899" y="307334"/>
                  <a:pt x="509662" y="301798"/>
                  <a:pt x="503092" y="293914"/>
                </a:cubicBezTo>
                <a:cubicBezTo>
                  <a:pt x="491477" y="279976"/>
                  <a:pt x="480980" y="265135"/>
                  <a:pt x="470435" y="250371"/>
                </a:cubicBezTo>
                <a:cubicBezTo>
                  <a:pt x="418477" y="177630"/>
                  <a:pt x="474042" y="232813"/>
                  <a:pt x="350692" y="119742"/>
                </a:cubicBezTo>
                <a:cubicBezTo>
                  <a:pt x="341048" y="110902"/>
                  <a:pt x="329737" y="103822"/>
                  <a:pt x="318035" y="97971"/>
                </a:cubicBezTo>
                <a:cubicBezTo>
                  <a:pt x="295716" y="86812"/>
                  <a:pt x="251656" y="80341"/>
                  <a:pt x="230949" y="76200"/>
                </a:cubicBezTo>
                <a:cubicBezTo>
                  <a:pt x="209178" y="61686"/>
                  <a:pt x="191020" y="39003"/>
                  <a:pt x="165635" y="32657"/>
                </a:cubicBezTo>
                <a:cubicBezTo>
                  <a:pt x="67417" y="8102"/>
                  <a:pt x="106936" y="20347"/>
                  <a:pt x="45892" y="0"/>
                </a:cubicBezTo>
                <a:cubicBezTo>
                  <a:pt x="-15252" y="15285"/>
                  <a:pt x="2349" y="-4076"/>
                  <a:pt x="2349" y="653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3392815" y="-61884"/>
            <a:ext cx="547691" cy="936172"/>
          </a:xfrm>
          <a:custGeom>
            <a:avLst/>
            <a:gdLst>
              <a:gd name="connsiteX0" fmla="*/ 174171 w 547691"/>
              <a:gd name="connsiteY0" fmla="*/ 936172 h 936172"/>
              <a:gd name="connsiteX1" fmla="*/ 163286 w 547691"/>
              <a:gd name="connsiteY1" fmla="*/ 881743 h 936172"/>
              <a:gd name="connsiteX2" fmla="*/ 130628 w 547691"/>
              <a:gd name="connsiteY2" fmla="*/ 838200 h 936172"/>
              <a:gd name="connsiteX3" fmla="*/ 108857 w 547691"/>
              <a:gd name="connsiteY3" fmla="*/ 794657 h 936172"/>
              <a:gd name="connsiteX4" fmla="*/ 97971 w 547691"/>
              <a:gd name="connsiteY4" fmla="*/ 751114 h 936172"/>
              <a:gd name="connsiteX5" fmla="*/ 65314 w 547691"/>
              <a:gd name="connsiteY5" fmla="*/ 674914 h 936172"/>
              <a:gd name="connsiteX6" fmla="*/ 10886 w 547691"/>
              <a:gd name="connsiteY6" fmla="*/ 544286 h 936172"/>
              <a:gd name="connsiteX7" fmla="*/ 0 w 547691"/>
              <a:gd name="connsiteY7" fmla="*/ 511629 h 936172"/>
              <a:gd name="connsiteX8" fmla="*/ 43543 w 547691"/>
              <a:gd name="connsiteY8" fmla="*/ 348343 h 936172"/>
              <a:gd name="connsiteX9" fmla="*/ 87086 w 547691"/>
              <a:gd name="connsiteY9" fmla="*/ 337457 h 936172"/>
              <a:gd name="connsiteX10" fmla="*/ 119743 w 547691"/>
              <a:gd name="connsiteY10" fmla="*/ 326572 h 936172"/>
              <a:gd name="connsiteX11" fmla="*/ 195943 w 547691"/>
              <a:gd name="connsiteY11" fmla="*/ 293914 h 936172"/>
              <a:gd name="connsiteX12" fmla="*/ 228600 w 547691"/>
              <a:gd name="connsiteY12" fmla="*/ 272143 h 936172"/>
              <a:gd name="connsiteX13" fmla="*/ 293914 w 547691"/>
              <a:gd name="connsiteY13" fmla="*/ 261257 h 936172"/>
              <a:gd name="connsiteX14" fmla="*/ 402771 w 547691"/>
              <a:gd name="connsiteY14" fmla="*/ 228600 h 936172"/>
              <a:gd name="connsiteX15" fmla="*/ 468086 w 547691"/>
              <a:gd name="connsiteY15" fmla="*/ 185057 h 936172"/>
              <a:gd name="connsiteX16" fmla="*/ 533400 w 547691"/>
              <a:gd name="connsiteY16" fmla="*/ 163286 h 936172"/>
              <a:gd name="connsiteX17" fmla="*/ 533400 w 547691"/>
              <a:gd name="connsiteY17" fmla="*/ 43543 h 936172"/>
              <a:gd name="connsiteX18" fmla="*/ 511628 w 547691"/>
              <a:gd name="connsiteY18" fmla="*/ 21772 h 936172"/>
              <a:gd name="connsiteX19" fmla="*/ 500743 w 547691"/>
              <a:gd name="connsiteY19" fmla="*/ 0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691" h="936172">
                <a:moveTo>
                  <a:pt x="174171" y="936172"/>
                </a:moveTo>
                <a:cubicBezTo>
                  <a:pt x="170543" y="918029"/>
                  <a:pt x="170800" y="898651"/>
                  <a:pt x="163286" y="881743"/>
                </a:cubicBezTo>
                <a:cubicBezTo>
                  <a:pt x="155917" y="865164"/>
                  <a:pt x="140244" y="853585"/>
                  <a:pt x="130628" y="838200"/>
                </a:cubicBezTo>
                <a:cubicBezTo>
                  <a:pt x="122027" y="824439"/>
                  <a:pt x="114555" y="809851"/>
                  <a:pt x="108857" y="794657"/>
                </a:cubicBezTo>
                <a:cubicBezTo>
                  <a:pt x="103604" y="780649"/>
                  <a:pt x="103084" y="765174"/>
                  <a:pt x="97971" y="751114"/>
                </a:cubicBezTo>
                <a:cubicBezTo>
                  <a:pt x="88527" y="725143"/>
                  <a:pt x="76894" y="700005"/>
                  <a:pt x="65314" y="674914"/>
                </a:cubicBezTo>
                <a:cubicBezTo>
                  <a:pt x="13808" y="563317"/>
                  <a:pt x="48449" y="656976"/>
                  <a:pt x="10886" y="544286"/>
                </a:cubicBezTo>
                <a:lnTo>
                  <a:pt x="0" y="511629"/>
                </a:lnTo>
                <a:cubicBezTo>
                  <a:pt x="1818" y="499810"/>
                  <a:pt x="-7351" y="373790"/>
                  <a:pt x="43543" y="348343"/>
                </a:cubicBezTo>
                <a:cubicBezTo>
                  <a:pt x="56925" y="341652"/>
                  <a:pt x="72701" y="341567"/>
                  <a:pt x="87086" y="337457"/>
                </a:cubicBezTo>
                <a:cubicBezTo>
                  <a:pt x="98119" y="334305"/>
                  <a:pt x="108857" y="330200"/>
                  <a:pt x="119743" y="326572"/>
                </a:cubicBezTo>
                <a:cubicBezTo>
                  <a:pt x="201726" y="271915"/>
                  <a:pt x="97537" y="336088"/>
                  <a:pt x="195943" y="293914"/>
                </a:cubicBezTo>
                <a:cubicBezTo>
                  <a:pt x="207968" y="288760"/>
                  <a:pt x="216188" y="276280"/>
                  <a:pt x="228600" y="272143"/>
                </a:cubicBezTo>
                <a:cubicBezTo>
                  <a:pt x="249539" y="265163"/>
                  <a:pt x="272501" y="266610"/>
                  <a:pt x="293914" y="261257"/>
                </a:cubicBezTo>
                <a:cubicBezTo>
                  <a:pt x="330666" y="252069"/>
                  <a:pt x="366485" y="239486"/>
                  <a:pt x="402771" y="228600"/>
                </a:cubicBezTo>
                <a:cubicBezTo>
                  <a:pt x="424543" y="214086"/>
                  <a:pt x="443263" y="193331"/>
                  <a:pt x="468086" y="185057"/>
                </a:cubicBezTo>
                <a:lnTo>
                  <a:pt x="533400" y="163286"/>
                </a:lnTo>
                <a:cubicBezTo>
                  <a:pt x="549980" y="113548"/>
                  <a:pt x="554779" y="114806"/>
                  <a:pt x="533400" y="43543"/>
                </a:cubicBezTo>
                <a:cubicBezTo>
                  <a:pt x="530451" y="33713"/>
                  <a:pt x="517786" y="29983"/>
                  <a:pt x="511628" y="21772"/>
                </a:cubicBezTo>
                <a:cubicBezTo>
                  <a:pt x="506760" y="15281"/>
                  <a:pt x="504371" y="7257"/>
                  <a:pt x="50074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3991529" y="-50998"/>
            <a:ext cx="523287" cy="1045028"/>
          </a:xfrm>
          <a:custGeom>
            <a:avLst/>
            <a:gdLst>
              <a:gd name="connsiteX0" fmla="*/ 163286 w 523287"/>
              <a:gd name="connsiteY0" fmla="*/ 1045028 h 1045028"/>
              <a:gd name="connsiteX1" fmla="*/ 206829 w 523287"/>
              <a:gd name="connsiteY1" fmla="*/ 968828 h 1045028"/>
              <a:gd name="connsiteX2" fmla="*/ 228600 w 523287"/>
              <a:gd name="connsiteY2" fmla="*/ 892628 h 1045028"/>
              <a:gd name="connsiteX3" fmla="*/ 261257 w 523287"/>
              <a:gd name="connsiteY3" fmla="*/ 772886 h 1045028"/>
              <a:gd name="connsiteX4" fmla="*/ 217714 w 523287"/>
              <a:gd name="connsiteY4" fmla="*/ 576943 h 1045028"/>
              <a:gd name="connsiteX5" fmla="*/ 304800 w 523287"/>
              <a:gd name="connsiteY5" fmla="*/ 424543 h 1045028"/>
              <a:gd name="connsiteX6" fmla="*/ 370114 w 523287"/>
              <a:gd name="connsiteY6" fmla="*/ 359228 h 1045028"/>
              <a:gd name="connsiteX7" fmla="*/ 402772 w 523287"/>
              <a:gd name="connsiteY7" fmla="*/ 326571 h 1045028"/>
              <a:gd name="connsiteX8" fmla="*/ 500743 w 523287"/>
              <a:gd name="connsiteY8" fmla="*/ 293914 h 1045028"/>
              <a:gd name="connsiteX9" fmla="*/ 522514 w 523287"/>
              <a:gd name="connsiteY9" fmla="*/ 261257 h 1045028"/>
              <a:gd name="connsiteX10" fmla="*/ 489857 w 523287"/>
              <a:gd name="connsiteY10" fmla="*/ 152400 h 1045028"/>
              <a:gd name="connsiteX11" fmla="*/ 478972 w 523287"/>
              <a:gd name="connsiteY11" fmla="*/ 76200 h 1045028"/>
              <a:gd name="connsiteX12" fmla="*/ 468086 w 523287"/>
              <a:gd name="connsiteY12" fmla="*/ 21771 h 1045028"/>
              <a:gd name="connsiteX13" fmla="*/ 424543 w 523287"/>
              <a:gd name="connsiteY13" fmla="*/ 0 h 1045028"/>
              <a:gd name="connsiteX14" fmla="*/ 348343 w 523287"/>
              <a:gd name="connsiteY14" fmla="*/ 43543 h 1045028"/>
              <a:gd name="connsiteX15" fmla="*/ 326572 w 523287"/>
              <a:gd name="connsiteY15" fmla="*/ 108857 h 1045028"/>
              <a:gd name="connsiteX16" fmla="*/ 250372 w 523287"/>
              <a:gd name="connsiteY16" fmla="*/ 152400 h 1045028"/>
              <a:gd name="connsiteX17" fmla="*/ 119743 w 523287"/>
              <a:gd name="connsiteY17" fmla="*/ 163286 h 1045028"/>
              <a:gd name="connsiteX18" fmla="*/ 76200 w 523287"/>
              <a:gd name="connsiteY18" fmla="*/ 468086 h 1045028"/>
              <a:gd name="connsiteX19" fmla="*/ 54429 w 523287"/>
              <a:gd name="connsiteY19" fmla="*/ 555171 h 1045028"/>
              <a:gd name="connsiteX20" fmla="*/ 21772 w 523287"/>
              <a:gd name="connsiteY20" fmla="*/ 620486 h 1045028"/>
              <a:gd name="connsiteX21" fmla="*/ 0 w 523287"/>
              <a:gd name="connsiteY21" fmla="*/ 631371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287" h="1045028">
                <a:moveTo>
                  <a:pt x="163286" y="1045028"/>
                </a:moveTo>
                <a:cubicBezTo>
                  <a:pt x="177800" y="1019628"/>
                  <a:pt x="193746" y="994994"/>
                  <a:pt x="206829" y="968828"/>
                </a:cubicBezTo>
                <a:cubicBezTo>
                  <a:pt x="215972" y="950541"/>
                  <a:pt x="223370" y="910060"/>
                  <a:pt x="228600" y="892628"/>
                </a:cubicBezTo>
                <a:cubicBezTo>
                  <a:pt x="261746" y="782143"/>
                  <a:pt x="241419" y="872084"/>
                  <a:pt x="261257" y="772886"/>
                </a:cubicBezTo>
                <a:cubicBezTo>
                  <a:pt x="246743" y="707572"/>
                  <a:pt x="220285" y="643801"/>
                  <a:pt x="217714" y="576943"/>
                </a:cubicBezTo>
                <a:cubicBezTo>
                  <a:pt x="215563" y="521015"/>
                  <a:pt x="271440" y="460936"/>
                  <a:pt x="304800" y="424543"/>
                </a:cubicBezTo>
                <a:cubicBezTo>
                  <a:pt x="325605" y="401846"/>
                  <a:pt x="348342" y="381000"/>
                  <a:pt x="370114" y="359228"/>
                </a:cubicBezTo>
                <a:cubicBezTo>
                  <a:pt x="381000" y="348342"/>
                  <a:pt x="387837" y="330305"/>
                  <a:pt x="402772" y="326571"/>
                </a:cubicBezTo>
                <a:cubicBezTo>
                  <a:pt x="465271" y="310947"/>
                  <a:pt x="432423" y="321242"/>
                  <a:pt x="500743" y="293914"/>
                </a:cubicBezTo>
                <a:cubicBezTo>
                  <a:pt x="508000" y="283028"/>
                  <a:pt x="521069" y="274260"/>
                  <a:pt x="522514" y="261257"/>
                </a:cubicBezTo>
                <a:cubicBezTo>
                  <a:pt x="527443" y="216898"/>
                  <a:pt x="507912" y="188509"/>
                  <a:pt x="489857" y="152400"/>
                </a:cubicBezTo>
                <a:cubicBezTo>
                  <a:pt x="486229" y="127000"/>
                  <a:pt x="483190" y="101509"/>
                  <a:pt x="478972" y="76200"/>
                </a:cubicBezTo>
                <a:cubicBezTo>
                  <a:pt x="475930" y="57949"/>
                  <a:pt x="478840" y="36827"/>
                  <a:pt x="468086" y="21771"/>
                </a:cubicBezTo>
                <a:cubicBezTo>
                  <a:pt x="458654" y="8566"/>
                  <a:pt x="439057" y="7257"/>
                  <a:pt x="424543" y="0"/>
                </a:cubicBezTo>
                <a:cubicBezTo>
                  <a:pt x="387752" y="9198"/>
                  <a:pt x="369263" y="5886"/>
                  <a:pt x="348343" y="43543"/>
                </a:cubicBezTo>
                <a:cubicBezTo>
                  <a:pt x="337198" y="63604"/>
                  <a:pt x="345667" y="96128"/>
                  <a:pt x="326572" y="108857"/>
                </a:cubicBezTo>
                <a:cubicBezTo>
                  <a:pt x="309464" y="120262"/>
                  <a:pt x="269583" y="148798"/>
                  <a:pt x="250372" y="152400"/>
                </a:cubicBezTo>
                <a:cubicBezTo>
                  <a:pt x="207426" y="160453"/>
                  <a:pt x="163286" y="159657"/>
                  <a:pt x="119743" y="163286"/>
                </a:cubicBezTo>
                <a:cubicBezTo>
                  <a:pt x="-7713" y="205769"/>
                  <a:pt x="102813" y="157604"/>
                  <a:pt x="76200" y="468086"/>
                </a:cubicBezTo>
                <a:cubicBezTo>
                  <a:pt x="73645" y="497898"/>
                  <a:pt x="63891" y="526785"/>
                  <a:pt x="54429" y="555171"/>
                </a:cubicBezTo>
                <a:cubicBezTo>
                  <a:pt x="45576" y="581730"/>
                  <a:pt x="42873" y="599385"/>
                  <a:pt x="21772" y="620486"/>
                </a:cubicBezTo>
                <a:cubicBezTo>
                  <a:pt x="16035" y="626223"/>
                  <a:pt x="7257" y="627743"/>
                  <a:pt x="0" y="6313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4405186" y="613030"/>
            <a:ext cx="707572" cy="1458686"/>
          </a:xfrm>
          <a:custGeom>
            <a:avLst/>
            <a:gdLst>
              <a:gd name="connsiteX0" fmla="*/ 0 w 707572"/>
              <a:gd name="connsiteY0" fmla="*/ 664029 h 1458686"/>
              <a:gd name="connsiteX1" fmla="*/ 21772 w 707572"/>
              <a:gd name="connsiteY1" fmla="*/ 587829 h 1458686"/>
              <a:gd name="connsiteX2" fmla="*/ 32657 w 707572"/>
              <a:gd name="connsiteY2" fmla="*/ 555172 h 1458686"/>
              <a:gd name="connsiteX3" fmla="*/ 43543 w 707572"/>
              <a:gd name="connsiteY3" fmla="*/ 511629 h 1458686"/>
              <a:gd name="connsiteX4" fmla="*/ 54429 w 707572"/>
              <a:gd name="connsiteY4" fmla="*/ 478972 h 1458686"/>
              <a:gd name="connsiteX5" fmla="*/ 65315 w 707572"/>
              <a:gd name="connsiteY5" fmla="*/ 424543 h 1458686"/>
              <a:gd name="connsiteX6" fmla="*/ 108857 w 707572"/>
              <a:gd name="connsiteY6" fmla="*/ 337458 h 1458686"/>
              <a:gd name="connsiteX7" fmla="*/ 141515 w 707572"/>
              <a:gd name="connsiteY7" fmla="*/ 228600 h 1458686"/>
              <a:gd name="connsiteX8" fmla="*/ 163286 w 707572"/>
              <a:gd name="connsiteY8" fmla="*/ 163286 h 1458686"/>
              <a:gd name="connsiteX9" fmla="*/ 195943 w 707572"/>
              <a:gd name="connsiteY9" fmla="*/ 108858 h 1458686"/>
              <a:gd name="connsiteX10" fmla="*/ 293915 w 707572"/>
              <a:gd name="connsiteY10" fmla="*/ 21772 h 1458686"/>
              <a:gd name="connsiteX11" fmla="*/ 359229 w 707572"/>
              <a:gd name="connsiteY11" fmla="*/ 0 h 1458686"/>
              <a:gd name="connsiteX12" fmla="*/ 653143 w 707572"/>
              <a:gd name="connsiteY12" fmla="*/ 54429 h 1458686"/>
              <a:gd name="connsiteX13" fmla="*/ 674915 w 707572"/>
              <a:gd name="connsiteY13" fmla="*/ 76200 h 1458686"/>
              <a:gd name="connsiteX14" fmla="*/ 707572 w 707572"/>
              <a:gd name="connsiteY14" fmla="*/ 185058 h 1458686"/>
              <a:gd name="connsiteX15" fmla="*/ 696686 w 707572"/>
              <a:gd name="connsiteY15" fmla="*/ 315686 h 1458686"/>
              <a:gd name="connsiteX16" fmla="*/ 664029 w 707572"/>
              <a:gd name="connsiteY16" fmla="*/ 348343 h 1458686"/>
              <a:gd name="connsiteX17" fmla="*/ 642257 w 707572"/>
              <a:gd name="connsiteY17" fmla="*/ 391886 h 1458686"/>
              <a:gd name="connsiteX18" fmla="*/ 587829 w 707572"/>
              <a:gd name="connsiteY18" fmla="*/ 424543 h 1458686"/>
              <a:gd name="connsiteX19" fmla="*/ 511629 w 707572"/>
              <a:gd name="connsiteY19" fmla="*/ 457200 h 1458686"/>
              <a:gd name="connsiteX20" fmla="*/ 478972 w 707572"/>
              <a:gd name="connsiteY20" fmla="*/ 478972 h 1458686"/>
              <a:gd name="connsiteX21" fmla="*/ 381000 w 707572"/>
              <a:gd name="connsiteY21" fmla="*/ 522515 h 1458686"/>
              <a:gd name="connsiteX22" fmla="*/ 315686 w 707572"/>
              <a:gd name="connsiteY22" fmla="*/ 587829 h 1458686"/>
              <a:gd name="connsiteX23" fmla="*/ 283029 w 707572"/>
              <a:gd name="connsiteY23" fmla="*/ 642258 h 1458686"/>
              <a:gd name="connsiteX24" fmla="*/ 283029 w 707572"/>
              <a:gd name="connsiteY24" fmla="*/ 914400 h 1458686"/>
              <a:gd name="connsiteX25" fmla="*/ 315686 w 707572"/>
              <a:gd name="connsiteY25" fmla="*/ 1034143 h 1458686"/>
              <a:gd name="connsiteX26" fmla="*/ 348343 w 707572"/>
              <a:gd name="connsiteY26" fmla="*/ 1099458 h 1458686"/>
              <a:gd name="connsiteX27" fmla="*/ 370115 w 707572"/>
              <a:gd name="connsiteY27" fmla="*/ 1132115 h 1458686"/>
              <a:gd name="connsiteX28" fmla="*/ 435429 w 707572"/>
              <a:gd name="connsiteY28" fmla="*/ 1240972 h 1458686"/>
              <a:gd name="connsiteX29" fmla="*/ 457200 w 707572"/>
              <a:gd name="connsiteY29" fmla="*/ 1306286 h 1458686"/>
              <a:gd name="connsiteX30" fmla="*/ 446315 w 707572"/>
              <a:gd name="connsiteY30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7572" h="1458686">
                <a:moveTo>
                  <a:pt x="0" y="664029"/>
                </a:moveTo>
                <a:cubicBezTo>
                  <a:pt x="7257" y="638629"/>
                  <a:pt x="14181" y="613131"/>
                  <a:pt x="21772" y="587829"/>
                </a:cubicBezTo>
                <a:cubicBezTo>
                  <a:pt x="25069" y="576838"/>
                  <a:pt x="29505" y="566205"/>
                  <a:pt x="32657" y="555172"/>
                </a:cubicBezTo>
                <a:cubicBezTo>
                  <a:pt x="36767" y="540787"/>
                  <a:pt x="39433" y="526014"/>
                  <a:pt x="43543" y="511629"/>
                </a:cubicBezTo>
                <a:cubicBezTo>
                  <a:pt x="46695" y="500596"/>
                  <a:pt x="51646" y="490104"/>
                  <a:pt x="54429" y="478972"/>
                </a:cubicBezTo>
                <a:cubicBezTo>
                  <a:pt x="58917" y="461022"/>
                  <a:pt x="58673" y="441812"/>
                  <a:pt x="65315" y="424543"/>
                </a:cubicBezTo>
                <a:cubicBezTo>
                  <a:pt x="76965" y="394252"/>
                  <a:pt x="96073" y="367288"/>
                  <a:pt x="108857" y="337458"/>
                </a:cubicBezTo>
                <a:cubicBezTo>
                  <a:pt x="134515" y="277590"/>
                  <a:pt x="125614" y="281604"/>
                  <a:pt x="141515" y="228600"/>
                </a:cubicBezTo>
                <a:cubicBezTo>
                  <a:pt x="148109" y="206619"/>
                  <a:pt x="151479" y="182965"/>
                  <a:pt x="163286" y="163286"/>
                </a:cubicBezTo>
                <a:cubicBezTo>
                  <a:pt x="174172" y="145143"/>
                  <a:pt x="182726" y="125379"/>
                  <a:pt x="195943" y="108858"/>
                </a:cubicBezTo>
                <a:cubicBezTo>
                  <a:pt x="210580" y="90562"/>
                  <a:pt x="267054" y="35203"/>
                  <a:pt x="293915" y="21772"/>
                </a:cubicBezTo>
                <a:cubicBezTo>
                  <a:pt x="314441" y="11509"/>
                  <a:pt x="359229" y="0"/>
                  <a:pt x="359229" y="0"/>
                </a:cubicBezTo>
                <a:cubicBezTo>
                  <a:pt x="570684" y="18388"/>
                  <a:pt x="554925" y="-27418"/>
                  <a:pt x="653143" y="54429"/>
                </a:cubicBezTo>
                <a:cubicBezTo>
                  <a:pt x="661027" y="60999"/>
                  <a:pt x="667658" y="68943"/>
                  <a:pt x="674915" y="76200"/>
                </a:cubicBezTo>
                <a:cubicBezTo>
                  <a:pt x="701417" y="155708"/>
                  <a:pt x="691120" y="119251"/>
                  <a:pt x="707572" y="185058"/>
                </a:cubicBezTo>
                <a:cubicBezTo>
                  <a:pt x="703943" y="228601"/>
                  <a:pt x="707944" y="273468"/>
                  <a:pt x="696686" y="315686"/>
                </a:cubicBezTo>
                <a:cubicBezTo>
                  <a:pt x="692719" y="330561"/>
                  <a:pt x="672977" y="335816"/>
                  <a:pt x="664029" y="348343"/>
                </a:cubicBezTo>
                <a:cubicBezTo>
                  <a:pt x="654597" y="361548"/>
                  <a:pt x="651258" y="378384"/>
                  <a:pt x="642257" y="391886"/>
                </a:cubicBezTo>
                <a:cubicBezTo>
                  <a:pt x="622946" y="420852"/>
                  <a:pt x="618401" y="411441"/>
                  <a:pt x="587829" y="424543"/>
                </a:cubicBezTo>
                <a:cubicBezTo>
                  <a:pt x="493669" y="464897"/>
                  <a:pt x="588215" y="431673"/>
                  <a:pt x="511629" y="457200"/>
                </a:cubicBezTo>
                <a:cubicBezTo>
                  <a:pt x="500743" y="464457"/>
                  <a:pt x="490331" y="472481"/>
                  <a:pt x="478972" y="478972"/>
                </a:cubicBezTo>
                <a:cubicBezTo>
                  <a:pt x="443382" y="499309"/>
                  <a:pt x="419873" y="506966"/>
                  <a:pt x="381000" y="522515"/>
                </a:cubicBezTo>
                <a:cubicBezTo>
                  <a:pt x="359229" y="544286"/>
                  <a:pt x="325423" y="558620"/>
                  <a:pt x="315686" y="587829"/>
                </a:cubicBezTo>
                <a:cubicBezTo>
                  <a:pt x="301554" y="630222"/>
                  <a:pt x="312914" y="612372"/>
                  <a:pt x="283029" y="642258"/>
                </a:cubicBezTo>
                <a:cubicBezTo>
                  <a:pt x="254710" y="755527"/>
                  <a:pt x="265974" y="692686"/>
                  <a:pt x="283029" y="914400"/>
                </a:cubicBezTo>
                <a:cubicBezTo>
                  <a:pt x="284807" y="937514"/>
                  <a:pt x="304943" y="1018029"/>
                  <a:pt x="315686" y="1034143"/>
                </a:cubicBezTo>
                <a:cubicBezTo>
                  <a:pt x="378084" y="1127741"/>
                  <a:pt x="303269" y="1009312"/>
                  <a:pt x="348343" y="1099458"/>
                </a:cubicBezTo>
                <a:cubicBezTo>
                  <a:pt x="354194" y="1111160"/>
                  <a:pt x="363384" y="1120896"/>
                  <a:pt x="370115" y="1132115"/>
                </a:cubicBezTo>
                <a:cubicBezTo>
                  <a:pt x="445166" y="1257200"/>
                  <a:pt x="386241" y="1167192"/>
                  <a:pt x="435429" y="1240972"/>
                </a:cubicBezTo>
                <a:cubicBezTo>
                  <a:pt x="442686" y="1262743"/>
                  <a:pt x="456054" y="1283366"/>
                  <a:pt x="457200" y="1306286"/>
                </a:cubicBezTo>
                <a:cubicBezTo>
                  <a:pt x="459743" y="1357152"/>
                  <a:pt x="446315" y="1458686"/>
                  <a:pt x="446315" y="145868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714402" y="2093488"/>
            <a:ext cx="2020884" cy="1600200"/>
          </a:xfrm>
          <a:custGeom>
            <a:avLst/>
            <a:gdLst>
              <a:gd name="connsiteX0" fmla="*/ 721956 w 2020884"/>
              <a:gd name="connsiteY0" fmla="*/ 206828 h 1600200"/>
              <a:gd name="connsiteX1" fmla="*/ 613099 w 2020884"/>
              <a:gd name="connsiteY1" fmla="*/ 185057 h 1600200"/>
              <a:gd name="connsiteX2" fmla="*/ 580441 w 2020884"/>
              <a:gd name="connsiteY2" fmla="*/ 163285 h 1600200"/>
              <a:gd name="connsiteX3" fmla="*/ 515127 w 2020884"/>
              <a:gd name="connsiteY3" fmla="*/ 141514 h 1600200"/>
              <a:gd name="connsiteX4" fmla="*/ 482470 w 2020884"/>
              <a:gd name="connsiteY4" fmla="*/ 130628 h 1600200"/>
              <a:gd name="connsiteX5" fmla="*/ 449813 w 2020884"/>
              <a:gd name="connsiteY5" fmla="*/ 97971 h 1600200"/>
              <a:gd name="connsiteX6" fmla="*/ 417156 w 2020884"/>
              <a:gd name="connsiteY6" fmla="*/ 87085 h 1600200"/>
              <a:gd name="connsiteX7" fmla="*/ 373613 w 2020884"/>
              <a:gd name="connsiteY7" fmla="*/ 21771 h 1600200"/>
              <a:gd name="connsiteX8" fmla="*/ 351841 w 2020884"/>
              <a:gd name="connsiteY8" fmla="*/ 0 h 1600200"/>
              <a:gd name="connsiteX9" fmla="*/ 221213 w 2020884"/>
              <a:gd name="connsiteY9" fmla="*/ 21771 h 1600200"/>
              <a:gd name="connsiteX10" fmla="*/ 188556 w 2020884"/>
              <a:gd name="connsiteY10" fmla="*/ 43542 h 1600200"/>
              <a:gd name="connsiteX11" fmla="*/ 166784 w 2020884"/>
              <a:gd name="connsiteY11" fmla="*/ 65314 h 1600200"/>
              <a:gd name="connsiteX12" fmla="*/ 155899 w 2020884"/>
              <a:gd name="connsiteY12" fmla="*/ 108857 h 1600200"/>
              <a:gd name="connsiteX13" fmla="*/ 145013 w 2020884"/>
              <a:gd name="connsiteY13" fmla="*/ 315685 h 1600200"/>
              <a:gd name="connsiteX14" fmla="*/ 134127 w 2020884"/>
              <a:gd name="connsiteY14" fmla="*/ 359228 h 1600200"/>
              <a:gd name="connsiteX15" fmla="*/ 112356 w 2020884"/>
              <a:gd name="connsiteY15" fmla="*/ 391885 h 1600200"/>
              <a:gd name="connsiteX16" fmla="*/ 68813 w 2020884"/>
              <a:gd name="connsiteY16" fmla="*/ 489857 h 1600200"/>
              <a:gd name="connsiteX17" fmla="*/ 57927 w 2020884"/>
              <a:gd name="connsiteY17" fmla="*/ 533400 h 1600200"/>
              <a:gd name="connsiteX18" fmla="*/ 14384 w 2020884"/>
              <a:gd name="connsiteY18" fmla="*/ 598714 h 1600200"/>
              <a:gd name="connsiteX19" fmla="*/ 25270 w 2020884"/>
              <a:gd name="connsiteY19" fmla="*/ 729342 h 1600200"/>
              <a:gd name="connsiteX20" fmla="*/ 57927 w 2020884"/>
              <a:gd name="connsiteY20" fmla="*/ 751114 h 1600200"/>
              <a:gd name="connsiteX21" fmla="*/ 79699 w 2020884"/>
              <a:gd name="connsiteY21" fmla="*/ 772885 h 1600200"/>
              <a:gd name="connsiteX22" fmla="*/ 101470 w 2020884"/>
              <a:gd name="connsiteY22" fmla="*/ 805542 h 1600200"/>
              <a:gd name="connsiteX23" fmla="*/ 145013 w 2020884"/>
              <a:gd name="connsiteY23" fmla="*/ 827314 h 1600200"/>
              <a:gd name="connsiteX24" fmla="*/ 199441 w 2020884"/>
              <a:gd name="connsiteY24" fmla="*/ 881742 h 1600200"/>
              <a:gd name="connsiteX25" fmla="*/ 242984 w 2020884"/>
              <a:gd name="connsiteY25" fmla="*/ 914400 h 1600200"/>
              <a:gd name="connsiteX26" fmla="*/ 308299 w 2020884"/>
              <a:gd name="connsiteY26" fmla="*/ 979714 h 1600200"/>
              <a:gd name="connsiteX27" fmla="*/ 351841 w 2020884"/>
              <a:gd name="connsiteY27" fmla="*/ 1077685 h 1600200"/>
              <a:gd name="connsiteX28" fmla="*/ 373613 w 2020884"/>
              <a:gd name="connsiteY28" fmla="*/ 1099457 h 1600200"/>
              <a:gd name="connsiteX29" fmla="*/ 406270 w 2020884"/>
              <a:gd name="connsiteY29" fmla="*/ 1175657 h 1600200"/>
              <a:gd name="connsiteX30" fmla="*/ 460699 w 2020884"/>
              <a:gd name="connsiteY30" fmla="*/ 1273628 h 1600200"/>
              <a:gd name="connsiteX31" fmla="*/ 482470 w 2020884"/>
              <a:gd name="connsiteY31" fmla="*/ 1295400 h 1600200"/>
              <a:gd name="connsiteX32" fmla="*/ 547784 w 2020884"/>
              <a:gd name="connsiteY32" fmla="*/ 1317171 h 1600200"/>
              <a:gd name="connsiteX33" fmla="*/ 689299 w 2020884"/>
              <a:gd name="connsiteY33" fmla="*/ 1338942 h 1600200"/>
              <a:gd name="connsiteX34" fmla="*/ 721956 w 2020884"/>
              <a:gd name="connsiteY34" fmla="*/ 1360714 h 1600200"/>
              <a:gd name="connsiteX35" fmla="*/ 776384 w 2020884"/>
              <a:gd name="connsiteY35" fmla="*/ 1393371 h 1600200"/>
              <a:gd name="connsiteX36" fmla="*/ 819927 w 2020884"/>
              <a:gd name="connsiteY36" fmla="*/ 1436914 h 1600200"/>
              <a:gd name="connsiteX37" fmla="*/ 841699 w 2020884"/>
              <a:gd name="connsiteY37" fmla="*/ 1458685 h 1600200"/>
              <a:gd name="connsiteX38" fmla="*/ 885241 w 2020884"/>
              <a:gd name="connsiteY38" fmla="*/ 1513114 h 1600200"/>
              <a:gd name="connsiteX39" fmla="*/ 928784 w 2020884"/>
              <a:gd name="connsiteY39" fmla="*/ 1534885 h 1600200"/>
              <a:gd name="connsiteX40" fmla="*/ 1004984 w 2020884"/>
              <a:gd name="connsiteY40" fmla="*/ 1578428 h 1600200"/>
              <a:gd name="connsiteX41" fmla="*/ 1364213 w 2020884"/>
              <a:gd name="connsiteY41" fmla="*/ 1600200 h 1600200"/>
              <a:gd name="connsiteX42" fmla="*/ 1679899 w 2020884"/>
              <a:gd name="connsiteY42" fmla="*/ 1589314 h 1600200"/>
              <a:gd name="connsiteX43" fmla="*/ 1712556 w 2020884"/>
              <a:gd name="connsiteY43" fmla="*/ 1567542 h 1600200"/>
              <a:gd name="connsiteX44" fmla="*/ 1745213 w 2020884"/>
              <a:gd name="connsiteY44" fmla="*/ 1556657 h 1600200"/>
              <a:gd name="connsiteX45" fmla="*/ 1788756 w 2020884"/>
              <a:gd name="connsiteY45" fmla="*/ 1534885 h 1600200"/>
              <a:gd name="connsiteX46" fmla="*/ 1810527 w 2020884"/>
              <a:gd name="connsiteY46" fmla="*/ 1502228 h 1600200"/>
              <a:gd name="connsiteX47" fmla="*/ 1832299 w 2020884"/>
              <a:gd name="connsiteY47" fmla="*/ 1480457 h 1600200"/>
              <a:gd name="connsiteX48" fmla="*/ 1854070 w 2020884"/>
              <a:gd name="connsiteY48" fmla="*/ 1426028 h 1600200"/>
              <a:gd name="connsiteX49" fmla="*/ 1864956 w 2020884"/>
              <a:gd name="connsiteY49" fmla="*/ 1360714 h 1600200"/>
              <a:gd name="connsiteX50" fmla="*/ 1875841 w 2020884"/>
              <a:gd name="connsiteY50" fmla="*/ 1088571 h 1600200"/>
              <a:gd name="connsiteX51" fmla="*/ 1919384 w 2020884"/>
              <a:gd name="connsiteY51" fmla="*/ 1066800 h 1600200"/>
              <a:gd name="connsiteX52" fmla="*/ 1941156 w 2020884"/>
              <a:gd name="connsiteY52" fmla="*/ 1023257 h 1600200"/>
              <a:gd name="connsiteX53" fmla="*/ 1952041 w 2020884"/>
              <a:gd name="connsiteY53" fmla="*/ 979714 h 1600200"/>
              <a:gd name="connsiteX54" fmla="*/ 1973813 w 2020884"/>
              <a:gd name="connsiteY54" fmla="*/ 914400 h 1600200"/>
              <a:gd name="connsiteX55" fmla="*/ 2006470 w 2020884"/>
              <a:gd name="connsiteY55" fmla="*/ 838200 h 1600200"/>
              <a:gd name="connsiteX56" fmla="*/ 2006470 w 2020884"/>
              <a:gd name="connsiteY56" fmla="*/ 381000 h 1600200"/>
              <a:gd name="connsiteX57" fmla="*/ 1962927 w 2020884"/>
              <a:gd name="connsiteY57" fmla="*/ 304800 h 1600200"/>
              <a:gd name="connsiteX58" fmla="*/ 1919384 w 2020884"/>
              <a:gd name="connsiteY58" fmla="*/ 261257 h 1600200"/>
              <a:gd name="connsiteX59" fmla="*/ 1897613 w 2020884"/>
              <a:gd name="connsiteY59" fmla="*/ 239485 h 1600200"/>
              <a:gd name="connsiteX60" fmla="*/ 1843184 w 2020884"/>
              <a:gd name="connsiteY60" fmla="*/ 195942 h 1600200"/>
              <a:gd name="connsiteX61" fmla="*/ 1734327 w 2020884"/>
              <a:gd name="connsiteY61" fmla="*/ 163285 h 1600200"/>
              <a:gd name="connsiteX62" fmla="*/ 1669013 w 2020884"/>
              <a:gd name="connsiteY62" fmla="*/ 130628 h 1600200"/>
              <a:gd name="connsiteX63" fmla="*/ 1592813 w 2020884"/>
              <a:gd name="connsiteY63" fmla="*/ 97971 h 1600200"/>
              <a:gd name="connsiteX64" fmla="*/ 1353327 w 2020884"/>
              <a:gd name="connsiteY64" fmla="*/ 108857 h 1600200"/>
              <a:gd name="connsiteX65" fmla="*/ 1233584 w 2020884"/>
              <a:gd name="connsiteY65" fmla="*/ 185057 h 1600200"/>
              <a:gd name="connsiteX66" fmla="*/ 1200927 w 2020884"/>
              <a:gd name="connsiteY66" fmla="*/ 206828 h 1600200"/>
              <a:gd name="connsiteX67" fmla="*/ 1179156 w 2020884"/>
              <a:gd name="connsiteY67" fmla="*/ 228600 h 1600200"/>
              <a:gd name="connsiteX68" fmla="*/ 1113841 w 2020884"/>
              <a:gd name="connsiteY68" fmla="*/ 250371 h 1600200"/>
              <a:gd name="connsiteX69" fmla="*/ 1048527 w 2020884"/>
              <a:gd name="connsiteY69" fmla="*/ 283028 h 1600200"/>
              <a:gd name="connsiteX70" fmla="*/ 1015870 w 2020884"/>
              <a:gd name="connsiteY70" fmla="*/ 304800 h 1600200"/>
              <a:gd name="connsiteX71" fmla="*/ 896127 w 2020884"/>
              <a:gd name="connsiteY71" fmla="*/ 293914 h 1600200"/>
              <a:gd name="connsiteX72" fmla="*/ 863470 w 2020884"/>
              <a:gd name="connsiteY72" fmla="*/ 283028 h 1600200"/>
              <a:gd name="connsiteX73" fmla="*/ 798156 w 2020884"/>
              <a:gd name="connsiteY73" fmla="*/ 239485 h 1600200"/>
              <a:gd name="connsiteX74" fmla="*/ 667527 w 2020884"/>
              <a:gd name="connsiteY74" fmla="*/ 228600 h 1600200"/>
              <a:gd name="connsiteX75" fmla="*/ 613099 w 2020884"/>
              <a:gd name="connsiteY75" fmla="*/ 185057 h 1600200"/>
              <a:gd name="connsiteX76" fmla="*/ 569556 w 2020884"/>
              <a:gd name="connsiteY76" fmla="*/ 174171 h 1600200"/>
              <a:gd name="connsiteX77" fmla="*/ 569556 w 2020884"/>
              <a:gd name="connsiteY77" fmla="*/ 1524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020884" h="1600200">
                <a:moveTo>
                  <a:pt x="721956" y="206828"/>
                </a:moveTo>
                <a:cubicBezTo>
                  <a:pt x="685670" y="199571"/>
                  <a:pt x="643888" y="205583"/>
                  <a:pt x="613099" y="185057"/>
                </a:cubicBezTo>
                <a:cubicBezTo>
                  <a:pt x="602213" y="177800"/>
                  <a:pt x="592397" y="168599"/>
                  <a:pt x="580441" y="163285"/>
                </a:cubicBezTo>
                <a:cubicBezTo>
                  <a:pt x="559470" y="153965"/>
                  <a:pt x="536898" y="148771"/>
                  <a:pt x="515127" y="141514"/>
                </a:cubicBezTo>
                <a:lnTo>
                  <a:pt x="482470" y="130628"/>
                </a:lnTo>
                <a:cubicBezTo>
                  <a:pt x="471584" y="119742"/>
                  <a:pt x="462622" y="106510"/>
                  <a:pt x="449813" y="97971"/>
                </a:cubicBezTo>
                <a:cubicBezTo>
                  <a:pt x="440266" y="91606"/>
                  <a:pt x="425270" y="95199"/>
                  <a:pt x="417156" y="87085"/>
                </a:cubicBezTo>
                <a:cubicBezTo>
                  <a:pt x="398654" y="68583"/>
                  <a:pt x="392116" y="40273"/>
                  <a:pt x="373613" y="21771"/>
                </a:cubicBezTo>
                <a:lnTo>
                  <a:pt x="351841" y="0"/>
                </a:lnTo>
                <a:cubicBezTo>
                  <a:pt x="320792" y="3450"/>
                  <a:pt x="257689" y="3533"/>
                  <a:pt x="221213" y="21771"/>
                </a:cubicBezTo>
                <a:cubicBezTo>
                  <a:pt x="209511" y="27622"/>
                  <a:pt x="198772" y="35369"/>
                  <a:pt x="188556" y="43542"/>
                </a:cubicBezTo>
                <a:cubicBezTo>
                  <a:pt x="180542" y="49953"/>
                  <a:pt x="174041" y="58057"/>
                  <a:pt x="166784" y="65314"/>
                </a:cubicBezTo>
                <a:cubicBezTo>
                  <a:pt x="163156" y="79828"/>
                  <a:pt x="157195" y="93952"/>
                  <a:pt x="155899" y="108857"/>
                </a:cubicBezTo>
                <a:cubicBezTo>
                  <a:pt x="149918" y="177636"/>
                  <a:pt x="150994" y="246906"/>
                  <a:pt x="145013" y="315685"/>
                </a:cubicBezTo>
                <a:cubicBezTo>
                  <a:pt x="143717" y="330590"/>
                  <a:pt x="140020" y="345477"/>
                  <a:pt x="134127" y="359228"/>
                </a:cubicBezTo>
                <a:cubicBezTo>
                  <a:pt x="128973" y="371253"/>
                  <a:pt x="118710" y="380448"/>
                  <a:pt x="112356" y="391885"/>
                </a:cubicBezTo>
                <a:cubicBezTo>
                  <a:pt x="90609" y="431030"/>
                  <a:pt x="79835" y="451282"/>
                  <a:pt x="68813" y="489857"/>
                </a:cubicBezTo>
                <a:cubicBezTo>
                  <a:pt x="64703" y="504242"/>
                  <a:pt x="64618" y="520018"/>
                  <a:pt x="57927" y="533400"/>
                </a:cubicBezTo>
                <a:cubicBezTo>
                  <a:pt x="46225" y="556803"/>
                  <a:pt x="14384" y="598714"/>
                  <a:pt x="14384" y="598714"/>
                </a:cubicBezTo>
                <a:cubicBezTo>
                  <a:pt x="-3399" y="652066"/>
                  <a:pt x="-9720" y="652362"/>
                  <a:pt x="25270" y="729342"/>
                </a:cubicBezTo>
                <a:cubicBezTo>
                  <a:pt x="30684" y="741252"/>
                  <a:pt x="47711" y="742941"/>
                  <a:pt x="57927" y="751114"/>
                </a:cubicBezTo>
                <a:cubicBezTo>
                  <a:pt x="65941" y="757525"/>
                  <a:pt x="73288" y="764871"/>
                  <a:pt x="79699" y="772885"/>
                </a:cubicBezTo>
                <a:cubicBezTo>
                  <a:pt x="87872" y="783101"/>
                  <a:pt x="91420" y="797166"/>
                  <a:pt x="101470" y="805542"/>
                </a:cubicBezTo>
                <a:cubicBezTo>
                  <a:pt x="113936" y="815931"/>
                  <a:pt x="132204" y="817351"/>
                  <a:pt x="145013" y="827314"/>
                </a:cubicBezTo>
                <a:cubicBezTo>
                  <a:pt x="165266" y="843066"/>
                  <a:pt x="180264" y="864696"/>
                  <a:pt x="199441" y="881742"/>
                </a:cubicBezTo>
                <a:cubicBezTo>
                  <a:pt x="213001" y="893796"/>
                  <a:pt x="229498" y="902263"/>
                  <a:pt x="242984" y="914400"/>
                </a:cubicBezTo>
                <a:cubicBezTo>
                  <a:pt x="265870" y="934997"/>
                  <a:pt x="308299" y="979714"/>
                  <a:pt x="308299" y="979714"/>
                </a:cubicBezTo>
                <a:cubicBezTo>
                  <a:pt x="321792" y="1020195"/>
                  <a:pt x="324848" y="1034496"/>
                  <a:pt x="351841" y="1077685"/>
                </a:cubicBezTo>
                <a:cubicBezTo>
                  <a:pt x="357281" y="1086388"/>
                  <a:pt x="366356" y="1092200"/>
                  <a:pt x="373613" y="1099457"/>
                </a:cubicBezTo>
                <a:cubicBezTo>
                  <a:pt x="396269" y="1190078"/>
                  <a:pt x="368683" y="1100482"/>
                  <a:pt x="406270" y="1175657"/>
                </a:cubicBezTo>
                <a:cubicBezTo>
                  <a:pt x="433648" y="1230413"/>
                  <a:pt x="392052" y="1204978"/>
                  <a:pt x="460699" y="1273628"/>
                </a:cubicBezTo>
                <a:cubicBezTo>
                  <a:pt x="467956" y="1280885"/>
                  <a:pt x="473290" y="1290810"/>
                  <a:pt x="482470" y="1295400"/>
                </a:cubicBezTo>
                <a:cubicBezTo>
                  <a:pt x="502996" y="1305663"/>
                  <a:pt x="526013" y="1309914"/>
                  <a:pt x="547784" y="1317171"/>
                </a:cubicBezTo>
                <a:cubicBezTo>
                  <a:pt x="615039" y="1339589"/>
                  <a:pt x="569014" y="1326914"/>
                  <a:pt x="689299" y="1338942"/>
                </a:cubicBezTo>
                <a:cubicBezTo>
                  <a:pt x="700185" y="1346199"/>
                  <a:pt x="710862" y="1353780"/>
                  <a:pt x="721956" y="1360714"/>
                </a:cubicBezTo>
                <a:cubicBezTo>
                  <a:pt x="739898" y="1371928"/>
                  <a:pt x="759683" y="1380381"/>
                  <a:pt x="776384" y="1393371"/>
                </a:cubicBezTo>
                <a:cubicBezTo>
                  <a:pt x="792587" y="1405973"/>
                  <a:pt x="805413" y="1422400"/>
                  <a:pt x="819927" y="1436914"/>
                </a:cubicBezTo>
                <a:cubicBezTo>
                  <a:pt x="827184" y="1444171"/>
                  <a:pt x="836006" y="1450145"/>
                  <a:pt x="841699" y="1458685"/>
                </a:cubicBezTo>
                <a:cubicBezTo>
                  <a:pt x="853343" y="1476152"/>
                  <a:pt x="866629" y="1500706"/>
                  <a:pt x="885241" y="1513114"/>
                </a:cubicBezTo>
                <a:cubicBezTo>
                  <a:pt x="898743" y="1522115"/>
                  <a:pt x="915023" y="1526285"/>
                  <a:pt x="928784" y="1534885"/>
                </a:cubicBezTo>
                <a:cubicBezTo>
                  <a:pt x="961832" y="1555540"/>
                  <a:pt x="967559" y="1573750"/>
                  <a:pt x="1004984" y="1578428"/>
                </a:cubicBezTo>
                <a:cubicBezTo>
                  <a:pt x="1081790" y="1588029"/>
                  <a:pt x="1309897" y="1597484"/>
                  <a:pt x="1364213" y="1600200"/>
                </a:cubicBezTo>
                <a:cubicBezTo>
                  <a:pt x="1469442" y="1596571"/>
                  <a:pt x="1575067" y="1599142"/>
                  <a:pt x="1679899" y="1589314"/>
                </a:cubicBezTo>
                <a:cubicBezTo>
                  <a:pt x="1692925" y="1588093"/>
                  <a:pt x="1700854" y="1573393"/>
                  <a:pt x="1712556" y="1567542"/>
                </a:cubicBezTo>
                <a:cubicBezTo>
                  <a:pt x="1722819" y="1562410"/>
                  <a:pt x="1734666" y="1561177"/>
                  <a:pt x="1745213" y="1556657"/>
                </a:cubicBezTo>
                <a:cubicBezTo>
                  <a:pt x="1760129" y="1550265"/>
                  <a:pt x="1774242" y="1542142"/>
                  <a:pt x="1788756" y="1534885"/>
                </a:cubicBezTo>
                <a:cubicBezTo>
                  <a:pt x="1796013" y="1523999"/>
                  <a:pt x="1802354" y="1512444"/>
                  <a:pt x="1810527" y="1502228"/>
                </a:cubicBezTo>
                <a:cubicBezTo>
                  <a:pt x="1816938" y="1494214"/>
                  <a:pt x="1827207" y="1489368"/>
                  <a:pt x="1832299" y="1480457"/>
                </a:cubicBezTo>
                <a:cubicBezTo>
                  <a:pt x="1841994" y="1463491"/>
                  <a:pt x="1846813" y="1444171"/>
                  <a:pt x="1854070" y="1426028"/>
                </a:cubicBezTo>
                <a:cubicBezTo>
                  <a:pt x="1857699" y="1404257"/>
                  <a:pt x="1863535" y="1382740"/>
                  <a:pt x="1864956" y="1360714"/>
                </a:cubicBezTo>
                <a:cubicBezTo>
                  <a:pt x="1870801" y="1270115"/>
                  <a:pt x="1859310" y="1177840"/>
                  <a:pt x="1875841" y="1088571"/>
                </a:cubicBezTo>
                <a:cubicBezTo>
                  <a:pt x="1878796" y="1072615"/>
                  <a:pt x="1904870" y="1074057"/>
                  <a:pt x="1919384" y="1066800"/>
                </a:cubicBezTo>
                <a:cubicBezTo>
                  <a:pt x="1926641" y="1052286"/>
                  <a:pt x="1935458" y="1038451"/>
                  <a:pt x="1941156" y="1023257"/>
                </a:cubicBezTo>
                <a:cubicBezTo>
                  <a:pt x="1946409" y="1009249"/>
                  <a:pt x="1947742" y="994044"/>
                  <a:pt x="1952041" y="979714"/>
                </a:cubicBezTo>
                <a:cubicBezTo>
                  <a:pt x="1958635" y="957733"/>
                  <a:pt x="1965575" y="935819"/>
                  <a:pt x="1973813" y="914400"/>
                </a:cubicBezTo>
                <a:cubicBezTo>
                  <a:pt x="1983733" y="888608"/>
                  <a:pt x="1995584" y="863600"/>
                  <a:pt x="2006470" y="838200"/>
                </a:cubicBezTo>
                <a:cubicBezTo>
                  <a:pt x="2022441" y="646557"/>
                  <a:pt x="2028685" y="632767"/>
                  <a:pt x="2006470" y="381000"/>
                </a:cubicBezTo>
                <a:cubicBezTo>
                  <a:pt x="2005457" y="369520"/>
                  <a:pt x="1972248" y="315674"/>
                  <a:pt x="1962927" y="304800"/>
                </a:cubicBezTo>
                <a:cubicBezTo>
                  <a:pt x="1949569" y="289215"/>
                  <a:pt x="1933898" y="275771"/>
                  <a:pt x="1919384" y="261257"/>
                </a:cubicBezTo>
                <a:lnTo>
                  <a:pt x="1897613" y="239485"/>
                </a:lnTo>
                <a:cubicBezTo>
                  <a:pt x="1879520" y="221392"/>
                  <a:pt x="1867897" y="206926"/>
                  <a:pt x="1843184" y="195942"/>
                </a:cubicBezTo>
                <a:cubicBezTo>
                  <a:pt x="1809113" y="180799"/>
                  <a:pt x="1770512" y="172332"/>
                  <a:pt x="1734327" y="163285"/>
                </a:cubicBezTo>
                <a:cubicBezTo>
                  <a:pt x="1671570" y="121448"/>
                  <a:pt x="1732107" y="157668"/>
                  <a:pt x="1669013" y="130628"/>
                </a:cubicBezTo>
                <a:cubicBezTo>
                  <a:pt x="1574852" y="90274"/>
                  <a:pt x="1669399" y="123501"/>
                  <a:pt x="1592813" y="97971"/>
                </a:cubicBezTo>
                <a:cubicBezTo>
                  <a:pt x="1512984" y="101600"/>
                  <a:pt x="1432151" y="95720"/>
                  <a:pt x="1353327" y="108857"/>
                </a:cubicBezTo>
                <a:cubicBezTo>
                  <a:pt x="1273591" y="122146"/>
                  <a:pt x="1279172" y="147067"/>
                  <a:pt x="1233584" y="185057"/>
                </a:cubicBezTo>
                <a:cubicBezTo>
                  <a:pt x="1223533" y="193432"/>
                  <a:pt x="1211143" y="198655"/>
                  <a:pt x="1200927" y="206828"/>
                </a:cubicBezTo>
                <a:cubicBezTo>
                  <a:pt x="1192913" y="213239"/>
                  <a:pt x="1188336" y="224010"/>
                  <a:pt x="1179156" y="228600"/>
                </a:cubicBezTo>
                <a:cubicBezTo>
                  <a:pt x="1158630" y="238863"/>
                  <a:pt x="1132936" y="237641"/>
                  <a:pt x="1113841" y="250371"/>
                </a:cubicBezTo>
                <a:cubicBezTo>
                  <a:pt x="1020242" y="312770"/>
                  <a:pt x="1138672" y="237954"/>
                  <a:pt x="1048527" y="283028"/>
                </a:cubicBezTo>
                <a:cubicBezTo>
                  <a:pt x="1036825" y="288879"/>
                  <a:pt x="1026756" y="297543"/>
                  <a:pt x="1015870" y="304800"/>
                </a:cubicBezTo>
                <a:cubicBezTo>
                  <a:pt x="975956" y="301171"/>
                  <a:pt x="935803" y="299582"/>
                  <a:pt x="896127" y="293914"/>
                </a:cubicBezTo>
                <a:cubicBezTo>
                  <a:pt x="884768" y="292291"/>
                  <a:pt x="873017" y="289393"/>
                  <a:pt x="863470" y="283028"/>
                </a:cubicBezTo>
                <a:cubicBezTo>
                  <a:pt x="820998" y="254713"/>
                  <a:pt x="846686" y="245956"/>
                  <a:pt x="798156" y="239485"/>
                </a:cubicBezTo>
                <a:cubicBezTo>
                  <a:pt x="754845" y="233710"/>
                  <a:pt x="711070" y="232228"/>
                  <a:pt x="667527" y="228600"/>
                </a:cubicBezTo>
                <a:cubicBezTo>
                  <a:pt x="649969" y="211041"/>
                  <a:pt x="637132" y="195357"/>
                  <a:pt x="613099" y="185057"/>
                </a:cubicBezTo>
                <a:cubicBezTo>
                  <a:pt x="599348" y="179164"/>
                  <a:pt x="581525" y="183148"/>
                  <a:pt x="569556" y="174171"/>
                </a:cubicBezTo>
                <a:cubicBezTo>
                  <a:pt x="563750" y="169817"/>
                  <a:pt x="569556" y="159657"/>
                  <a:pt x="569556" y="152400"/>
                </a:cubicBez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var L 27"/>
          <p:cNvSpPr/>
          <p:nvPr/>
        </p:nvSpPr>
        <p:spPr>
          <a:xfrm rot="2139843" flipH="1">
            <a:off x="2697926" y="3113363"/>
            <a:ext cx="539395" cy="1266800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9" name="Tvar L 28"/>
          <p:cNvSpPr/>
          <p:nvPr/>
        </p:nvSpPr>
        <p:spPr>
          <a:xfrm rot="18543440">
            <a:off x="4625674" y="3056438"/>
            <a:ext cx="490778" cy="1130172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4133499" y="2400002"/>
            <a:ext cx="45719" cy="674914"/>
          </a:xfrm>
          <a:custGeom>
            <a:avLst/>
            <a:gdLst>
              <a:gd name="connsiteX0" fmla="*/ 21771 w 1796460"/>
              <a:gd name="connsiteY0" fmla="*/ 152400 h 674914"/>
              <a:gd name="connsiteX1" fmla="*/ 435428 w 1796460"/>
              <a:gd name="connsiteY1" fmla="*/ 152400 h 674914"/>
              <a:gd name="connsiteX2" fmla="*/ 468085 w 1796460"/>
              <a:gd name="connsiteY2" fmla="*/ 130628 h 674914"/>
              <a:gd name="connsiteX3" fmla="*/ 489857 w 1796460"/>
              <a:gd name="connsiteY3" fmla="*/ 43542 h 674914"/>
              <a:gd name="connsiteX4" fmla="*/ 555171 w 1796460"/>
              <a:gd name="connsiteY4" fmla="*/ 10885 h 674914"/>
              <a:gd name="connsiteX5" fmla="*/ 772885 w 1796460"/>
              <a:gd name="connsiteY5" fmla="*/ 21771 h 674914"/>
              <a:gd name="connsiteX6" fmla="*/ 816428 w 1796460"/>
              <a:gd name="connsiteY6" fmla="*/ 65314 h 674914"/>
              <a:gd name="connsiteX7" fmla="*/ 859971 w 1796460"/>
              <a:gd name="connsiteY7" fmla="*/ 152400 h 674914"/>
              <a:gd name="connsiteX8" fmla="*/ 892628 w 1796460"/>
              <a:gd name="connsiteY8" fmla="*/ 163285 h 674914"/>
              <a:gd name="connsiteX9" fmla="*/ 1088571 w 1796460"/>
              <a:gd name="connsiteY9" fmla="*/ 152400 h 674914"/>
              <a:gd name="connsiteX10" fmla="*/ 1360714 w 1796460"/>
              <a:gd name="connsiteY10" fmla="*/ 152400 h 674914"/>
              <a:gd name="connsiteX11" fmla="*/ 1382485 w 1796460"/>
              <a:gd name="connsiteY11" fmla="*/ 21771 h 674914"/>
              <a:gd name="connsiteX12" fmla="*/ 1404257 w 1796460"/>
              <a:gd name="connsiteY12" fmla="*/ 0 h 674914"/>
              <a:gd name="connsiteX13" fmla="*/ 1480457 w 1796460"/>
              <a:gd name="connsiteY13" fmla="*/ 10885 h 674914"/>
              <a:gd name="connsiteX14" fmla="*/ 1545771 w 1796460"/>
              <a:gd name="connsiteY14" fmla="*/ 21771 h 674914"/>
              <a:gd name="connsiteX15" fmla="*/ 1567542 w 1796460"/>
              <a:gd name="connsiteY15" fmla="*/ 54428 h 674914"/>
              <a:gd name="connsiteX16" fmla="*/ 1578428 w 1796460"/>
              <a:gd name="connsiteY16" fmla="*/ 163285 h 674914"/>
              <a:gd name="connsiteX17" fmla="*/ 1621971 w 1796460"/>
              <a:gd name="connsiteY17" fmla="*/ 250371 h 674914"/>
              <a:gd name="connsiteX18" fmla="*/ 1665514 w 1796460"/>
              <a:gd name="connsiteY18" fmla="*/ 261257 h 674914"/>
              <a:gd name="connsiteX19" fmla="*/ 1709057 w 1796460"/>
              <a:gd name="connsiteY19" fmla="*/ 283028 h 674914"/>
              <a:gd name="connsiteX20" fmla="*/ 1774371 w 1796460"/>
              <a:gd name="connsiteY20" fmla="*/ 304800 h 674914"/>
              <a:gd name="connsiteX21" fmla="*/ 1796142 w 1796460"/>
              <a:gd name="connsiteY21" fmla="*/ 337457 h 674914"/>
              <a:gd name="connsiteX22" fmla="*/ 1785257 w 1796460"/>
              <a:gd name="connsiteY22" fmla="*/ 370114 h 674914"/>
              <a:gd name="connsiteX23" fmla="*/ 1730828 w 1796460"/>
              <a:gd name="connsiteY23" fmla="*/ 402771 h 674914"/>
              <a:gd name="connsiteX24" fmla="*/ 1654628 w 1796460"/>
              <a:gd name="connsiteY24" fmla="*/ 413657 h 674914"/>
              <a:gd name="connsiteX25" fmla="*/ 1600200 w 1796460"/>
              <a:gd name="connsiteY25" fmla="*/ 424542 h 674914"/>
              <a:gd name="connsiteX26" fmla="*/ 1763485 w 1796460"/>
              <a:gd name="connsiteY26" fmla="*/ 478971 h 674914"/>
              <a:gd name="connsiteX27" fmla="*/ 1796142 w 1796460"/>
              <a:gd name="connsiteY27" fmla="*/ 500742 h 674914"/>
              <a:gd name="connsiteX28" fmla="*/ 1763485 w 1796460"/>
              <a:gd name="connsiteY28" fmla="*/ 566057 h 674914"/>
              <a:gd name="connsiteX29" fmla="*/ 1730828 w 1796460"/>
              <a:gd name="connsiteY29" fmla="*/ 576942 h 674914"/>
              <a:gd name="connsiteX30" fmla="*/ 1763485 w 1796460"/>
              <a:gd name="connsiteY30" fmla="*/ 598714 h 674914"/>
              <a:gd name="connsiteX31" fmla="*/ 1763485 w 1796460"/>
              <a:gd name="connsiteY31" fmla="*/ 664028 h 674914"/>
              <a:gd name="connsiteX32" fmla="*/ 1709057 w 1796460"/>
              <a:gd name="connsiteY32" fmla="*/ 674914 h 674914"/>
              <a:gd name="connsiteX33" fmla="*/ 1654628 w 1796460"/>
              <a:gd name="connsiteY33" fmla="*/ 664028 h 674914"/>
              <a:gd name="connsiteX34" fmla="*/ 1621971 w 1796460"/>
              <a:gd name="connsiteY34" fmla="*/ 587828 h 674914"/>
              <a:gd name="connsiteX35" fmla="*/ 1534885 w 1796460"/>
              <a:gd name="connsiteY35" fmla="*/ 533400 h 674914"/>
              <a:gd name="connsiteX36" fmla="*/ 1436914 w 1796460"/>
              <a:gd name="connsiteY36" fmla="*/ 468085 h 674914"/>
              <a:gd name="connsiteX37" fmla="*/ 1404257 w 1796460"/>
              <a:gd name="connsiteY37" fmla="*/ 446314 h 674914"/>
              <a:gd name="connsiteX38" fmla="*/ 1371600 w 1796460"/>
              <a:gd name="connsiteY38" fmla="*/ 435428 h 674914"/>
              <a:gd name="connsiteX39" fmla="*/ 1164771 w 1796460"/>
              <a:gd name="connsiteY39" fmla="*/ 446314 h 674914"/>
              <a:gd name="connsiteX40" fmla="*/ 1110342 w 1796460"/>
              <a:gd name="connsiteY40" fmla="*/ 457200 h 674914"/>
              <a:gd name="connsiteX41" fmla="*/ 1012371 w 1796460"/>
              <a:gd name="connsiteY41" fmla="*/ 478971 h 674914"/>
              <a:gd name="connsiteX42" fmla="*/ 718457 w 1796460"/>
              <a:gd name="connsiteY42" fmla="*/ 500742 h 674914"/>
              <a:gd name="connsiteX43" fmla="*/ 620485 w 1796460"/>
              <a:gd name="connsiteY43" fmla="*/ 511628 h 674914"/>
              <a:gd name="connsiteX44" fmla="*/ 446314 w 1796460"/>
              <a:gd name="connsiteY44" fmla="*/ 478971 h 674914"/>
              <a:gd name="connsiteX45" fmla="*/ 391885 w 1796460"/>
              <a:gd name="connsiteY45" fmla="*/ 457200 h 674914"/>
              <a:gd name="connsiteX46" fmla="*/ 272142 w 1796460"/>
              <a:gd name="connsiteY46" fmla="*/ 446314 h 674914"/>
              <a:gd name="connsiteX47" fmla="*/ 206828 w 1796460"/>
              <a:gd name="connsiteY47" fmla="*/ 424542 h 674914"/>
              <a:gd name="connsiteX48" fmla="*/ 141514 w 1796460"/>
              <a:gd name="connsiteY48" fmla="*/ 370114 h 674914"/>
              <a:gd name="connsiteX49" fmla="*/ 65314 w 1796460"/>
              <a:gd name="connsiteY49" fmla="*/ 348342 h 674914"/>
              <a:gd name="connsiteX50" fmla="*/ 10885 w 1796460"/>
              <a:gd name="connsiteY50" fmla="*/ 304800 h 674914"/>
              <a:gd name="connsiteX51" fmla="*/ 0 w 1796460"/>
              <a:gd name="connsiteY51" fmla="*/ 228600 h 674914"/>
              <a:gd name="connsiteX52" fmla="*/ 10885 w 1796460"/>
              <a:gd name="connsiteY52" fmla="*/ 2177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96460" h="674914">
                <a:moveTo>
                  <a:pt x="21771" y="152400"/>
                </a:moveTo>
                <a:cubicBezTo>
                  <a:pt x="182752" y="184594"/>
                  <a:pt x="128409" y="177985"/>
                  <a:pt x="435428" y="152400"/>
                </a:cubicBezTo>
                <a:cubicBezTo>
                  <a:pt x="448466" y="151314"/>
                  <a:pt x="457199" y="137885"/>
                  <a:pt x="468085" y="130628"/>
                </a:cubicBezTo>
                <a:cubicBezTo>
                  <a:pt x="468627" y="127917"/>
                  <a:pt x="480931" y="54699"/>
                  <a:pt x="489857" y="43542"/>
                </a:cubicBezTo>
                <a:cubicBezTo>
                  <a:pt x="505203" y="24359"/>
                  <a:pt x="533659" y="18056"/>
                  <a:pt x="555171" y="10885"/>
                </a:cubicBezTo>
                <a:cubicBezTo>
                  <a:pt x="627742" y="14514"/>
                  <a:pt x="701750" y="6951"/>
                  <a:pt x="772885" y="21771"/>
                </a:cubicBezTo>
                <a:cubicBezTo>
                  <a:pt x="792980" y="25957"/>
                  <a:pt x="816428" y="65314"/>
                  <a:pt x="816428" y="65314"/>
                </a:cubicBezTo>
                <a:cubicBezTo>
                  <a:pt x="827283" y="97877"/>
                  <a:pt x="828307" y="133401"/>
                  <a:pt x="859971" y="152400"/>
                </a:cubicBezTo>
                <a:cubicBezTo>
                  <a:pt x="869810" y="158304"/>
                  <a:pt x="881742" y="159657"/>
                  <a:pt x="892628" y="163285"/>
                </a:cubicBezTo>
                <a:cubicBezTo>
                  <a:pt x="957942" y="159657"/>
                  <a:pt x="1023156" y="152400"/>
                  <a:pt x="1088571" y="152400"/>
                </a:cubicBezTo>
                <a:cubicBezTo>
                  <a:pt x="1378505" y="152400"/>
                  <a:pt x="1234064" y="184060"/>
                  <a:pt x="1360714" y="152400"/>
                </a:cubicBezTo>
                <a:cubicBezTo>
                  <a:pt x="1361735" y="144236"/>
                  <a:pt x="1370499" y="45742"/>
                  <a:pt x="1382485" y="21771"/>
                </a:cubicBezTo>
                <a:cubicBezTo>
                  <a:pt x="1387075" y="12591"/>
                  <a:pt x="1397000" y="7257"/>
                  <a:pt x="1404257" y="0"/>
                </a:cubicBezTo>
                <a:lnTo>
                  <a:pt x="1480457" y="10885"/>
                </a:lnTo>
                <a:cubicBezTo>
                  <a:pt x="1502272" y="14241"/>
                  <a:pt x="1526030" y="11900"/>
                  <a:pt x="1545771" y="21771"/>
                </a:cubicBezTo>
                <a:cubicBezTo>
                  <a:pt x="1557473" y="27622"/>
                  <a:pt x="1560285" y="43542"/>
                  <a:pt x="1567542" y="54428"/>
                </a:cubicBezTo>
                <a:cubicBezTo>
                  <a:pt x="1571171" y="90714"/>
                  <a:pt x="1573608" y="127138"/>
                  <a:pt x="1578428" y="163285"/>
                </a:cubicBezTo>
                <a:cubicBezTo>
                  <a:pt x="1583915" y="204440"/>
                  <a:pt x="1583235" y="228236"/>
                  <a:pt x="1621971" y="250371"/>
                </a:cubicBezTo>
                <a:cubicBezTo>
                  <a:pt x="1634961" y="257794"/>
                  <a:pt x="1651506" y="256004"/>
                  <a:pt x="1665514" y="261257"/>
                </a:cubicBezTo>
                <a:cubicBezTo>
                  <a:pt x="1680708" y="266955"/>
                  <a:pt x="1693990" y="277001"/>
                  <a:pt x="1709057" y="283028"/>
                </a:cubicBezTo>
                <a:cubicBezTo>
                  <a:pt x="1730365" y="291551"/>
                  <a:pt x="1774371" y="304800"/>
                  <a:pt x="1774371" y="304800"/>
                </a:cubicBezTo>
                <a:cubicBezTo>
                  <a:pt x="1781628" y="315686"/>
                  <a:pt x="1793991" y="324552"/>
                  <a:pt x="1796142" y="337457"/>
                </a:cubicBezTo>
                <a:cubicBezTo>
                  <a:pt x="1798028" y="348775"/>
                  <a:pt x="1791161" y="360275"/>
                  <a:pt x="1785257" y="370114"/>
                </a:cubicBezTo>
                <a:cubicBezTo>
                  <a:pt x="1772404" y="391536"/>
                  <a:pt x="1754179" y="398101"/>
                  <a:pt x="1730828" y="402771"/>
                </a:cubicBezTo>
                <a:cubicBezTo>
                  <a:pt x="1705668" y="407803"/>
                  <a:pt x="1679937" y="409439"/>
                  <a:pt x="1654628" y="413657"/>
                </a:cubicBezTo>
                <a:cubicBezTo>
                  <a:pt x="1636378" y="416699"/>
                  <a:pt x="1618343" y="420914"/>
                  <a:pt x="1600200" y="424542"/>
                </a:cubicBezTo>
                <a:cubicBezTo>
                  <a:pt x="1720942" y="448691"/>
                  <a:pt x="1682393" y="428289"/>
                  <a:pt x="1763485" y="478971"/>
                </a:cubicBezTo>
                <a:cubicBezTo>
                  <a:pt x="1774579" y="485905"/>
                  <a:pt x="1785256" y="493485"/>
                  <a:pt x="1796142" y="500742"/>
                </a:cubicBezTo>
                <a:cubicBezTo>
                  <a:pt x="1788316" y="532050"/>
                  <a:pt x="1792030" y="548930"/>
                  <a:pt x="1763485" y="566057"/>
                </a:cubicBezTo>
                <a:cubicBezTo>
                  <a:pt x="1753646" y="571960"/>
                  <a:pt x="1741714" y="573314"/>
                  <a:pt x="1730828" y="576942"/>
                </a:cubicBezTo>
                <a:cubicBezTo>
                  <a:pt x="1741714" y="584199"/>
                  <a:pt x="1755312" y="588498"/>
                  <a:pt x="1763485" y="598714"/>
                </a:cubicBezTo>
                <a:cubicBezTo>
                  <a:pt x="1773582" y="611336"/>
                  <a:pt x="1782417" y="651406"/>
                  <a:pt x="1763485" y="664028"/>
                </a:cubicBezTo>
                <a:cubicBezTo>
                  <a:pt x="1748090" y="674291"/>
                  <a:pt x="1727200" y="671285"/>
                  <a:pt x="1709057" y="674914"/>
                </a:cubicBezTo>
                <a:cubicBezTo>
                  <a:pt x="1690914" y="671285"/>
                  <a:pt x="1669684" y="674782"/>
                  <a:pt x="1654628" y="664028"/>
                </a:cubicBezTo>
                <a:cubicBezTo>
                  <a:pt x="1551945" y="590683"/>
                  <a:pt x="1691573" y="649696"/>
                  <a:pt x="1621971" y="587828"/>
                </a:cubicBezTo>
                <a:cubicBezTo>
                  <a:pt x="1596386" y="565086"/>
                  <a:pt x="1563368" y="552389"/>
                  <a:pt x="1534885" y="533400"/>
                </a:cubicBezTo>
                <a:lnTo>
                  <a:pt x="1436914" y="468085"/>
                </a:lnTo>
                <a:cubicBezTo>
                  <a:pt x="1426028" y="460828"/>
                  <a:pt x="1416668" y="450451"/>
                  <a:pt x="1404257" y="446314"/>
                </a:cubicBezTo>
                <a:lnTo>
                  <a:pt x="1371600" y="435428"/>
                </a:lnTo>
                <a:cubicBezTo>
                  <a:pt x="1302657" y="439057"/>
                  <a:pt x="1233571" y="440581"/>
                  <a:pt x="1164771" y="446314"/>
                </a:cubicBezTo>
                <a:cubicBezTo>
                  <a:pt x="1146333" y="447851"/>
                  <a:pt x="1128404" y="453186"/>
                  <a:pt x="1110342" y="457200"/>
                </a:cubicBezTo>
                <a:cubicBezTo>
                  <a:pt x="1067564" y="466706"/>
                  <a:pt x="1058326" y="472406"/>
                  <a:pt x="1012371" y="478971"/>
                </a:cubicBezTo>
                <a:cubicBezTo>
                  <a:pt x="908648" y="493789"/>
                  <a:pt x="829224" y="494589"/>
                  <a:pt x="718457" y="500742"/>
                </a:cubicBezTo>
                <a:cubicBezTo>
                  <a:pt x="685800" y="504371"/>
                  <a:pt x="653343" y="511628"/>
                  <a:pt x="620485" y="511628"/>
                </a:cubicBezTo>
                <a:cubicBezTo>
                  <a:pt x="582537" y="511628"/>
                  <a:pt x="481153" y="492906"/>
                  <a:pt x="446314" y="478971"/>
                </a:cubicBezTo>
                <a:cubicBezTo>
                  <a:pt x="428171" y="471714"/>
                  <a:pt x="411091" y="460801"/>
                  <a:pt x="391885" y="457200"/>
                </a:cubicBezTo>
                <a:cubicBezTo>
                  <a:pt x="352493" y="449814"/>
                  <a:pt x="312056" y="449943"/>
                  <a:pt x="272142" y="446314"/>
                </a:cubicBezTo>
                <a:cubicBezTo>
                  <a:pt x="250371" y="439057"/>
                  <a:pt x="223055" y="440769"/>
                  <a:pt x="206828" y="424542"/>
                </a:cubicBezTo>
                <a:cubicBezTo>
                  <a:pt x="182752" y="400466"/>
                  <a:pt x="171826" y="385270"/>
                  <a:pt x="141514" y="370114"/>
                </a:cubicBezTo>
                <a:cubicBezTo>
                  <a:pt x="125896" y="362305"/>
                  <a:pt x="79267" y="351830"/>
                  <a:pt x="65314" y="348342"/>
                </a:cubicBezTo>
                <a:cubicBezTo>
                  <a:pt x="58015" y="343476"/>
                  <a:pt x="15316" y="318094"/>
                  <a:pt x="10885" y="304800"/>
                </a:cubicBezTo>
                <a:cubicBezTo>
                  <a:pt x="2771" y="280459"/>
                  <a:pt x="0" y="254258"/>
                  <a:pt x="0" y="228600"/>
                </a:cubicBezTo>
                <a:lnTo>
                  <a:pt x="10885" y="217714"/>
                </a:ln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 rot="16377775" flipV="1">
            <a:off x="2646756" y="2541767"/>
            <a:ext cx="839943" cy="177856"/>
          </a:xfrm>
          <a:custGeom>
            <a:avLst/>
            <a:gdLst>
              <a:gd name="connsiteX0" fmla="*/ 587829 w 839943"/>
              <a:gd name="connsiteY0" fmla="*/ 1807029 h 2133600"/>
              <a:gd name="connsiteX1" fmla="*/ 576943 w 839943"/>
              <a:gd name="connsiteY1" fmla="*/ 2035629 h 2133600"/>
              <a:gd name="connsiteX2" fmla="*/ 566058 w 839943"/>
              <a:gd name="connsiteY2" fmla="*/ 2068286 h 2133600"/>
              <a:gd name="connsiteX3" fmla="*/ 478972 w 839943"/>
              <a:gd name="connsiteY3" fmla="*/ 2122714 h 2133600"/>
              <a:gd name="connsiteX4" fmla="*/ 446315 w 839943"/>
              <a:gd name="connsiteY4" fmla="*/ 2133600 h 2133600"/>
              <a:gd name="connsiteX5" fmla="*/ 283029 w 839943"/>
              <a:gd name="connsiteY5" fmla="*/ 2122714 h 2133600"/>
              <a:gd name="connsiteX6" fmla="*/ 228600 w 839943"/>
              <a:gd name="connsiteY6" fmla="*/ 2046514 h 2133600"/>
              <a:gd name="connsiteX7" fmla="*/ 195943 w 839943"/>
              <a:gd name="connsiteY7" fmla="*/ 2013857 h 2133600"/>
              <a:gd name="connsiteX8" fmla="*/ 185058 w 839943"/>
              <a:gd name="connsiteY8" fmla="*/ 1981200 h 2133600"/>
              <a:gd name="connsiteX9" fmla="*/ 163286 w 839943"/>
              <a:gd name="connsiteY9" fmla="*/ 1959429 h 2133600"/>
              <a:gd name="connsiteX10" fmla="*/ 152400 w 839943"/>
              <a:gd name="connsiteY10" fmla="*/ 1796143 h 2133600"/>
              <a:gd name="connsiteX11" fmla="*/ 141515 w 839943"/>
              <a:gd name="connsiteY11" fmla="*/ 1741714 h 2133600"/>
              <a:gd name="connsiteX12" fmla="*/ 119743 w 839943"/>
              <a:gd name="connsiteY12" fmla="*/ 1578429 h 2133600"/>
              <a:gd name="connsiteX13" fmla="*/ 108858 w 839943"/>
              <a:gd name="connsiteY13" fmla="*/ 1545771 h 2133600"/>
              <a:gd name="connsiteX14" fmla="*/ 65315 w 839943"/>
              <a:gd name="connsiteY14" fmla="*/ 1447800 h 2133600"/>
              <a:gd name="connsiteX15" fmla="*/ 32658 w 839943"/>
              <a:gd name="connsiteY15" fmla="*/ 1306286 h 2133600"/>
              <a:gd name="connsiteX16" fmla="*/ 10886 w 839943"/>
              <a:gd name="connsiteY16" fmla="*/ 1219200 h 2133600"/>
              <a:gd name="connsiteX17" fmla="*/ 0 w 839943"/>
              <a:gd name="connsiteY17" fmla="*/ 1175657 h 2133600"/>
              <a:gd name="connsiteX18" fmla="*/ 10886 w 839943"/>
              <a:gd name="connsiteY18" fmla="*/ 979714 h 2133600"/>
              <a:gd name="connsiteX19" fmla="*/ 54429 w 839943"/>
              <a:gd name="connsiteY19" fmla="*/ 968829 h 2133600"/>
              <a:gd name="connsiteX20" fmla="*/ 87086 w 839943"/>
              <a:gd name="connsiteY20" fmla="*/ 881743 h 2133600"/>
              <a:gd name="connsiteX21" fmla="*/ 108858 w 839943"/>
              <a:gd name="connsiteY21" fmla="*/ 816429 h 2133600"/>
              <a:gd name="connsiteX22" fmla="*/ 119743 w 839943"/>
              <a:gd name="connsiteY22" fmla="*/ 555171 h 2133600"/>
              <a:gd name="connsiteX23" fmla="*/ 152400 w 839943"/>
              <a:gd name="connsiteY23" fmla="*/ 348343 h 2133600"/>
              <a:gd name="connsiteX24" fmla="*/ 65315 w 839943"/>
              <a:gd name="connsiteY24" fmla="*/ 261257 h 2133600"/>
              <a:gd name="connsiteX25" fmla="*/ 43543 w 839943"/>
              <a:gd name="connsiteY25" fmla="*/ 239486 h 2133600"/>
              <a:gd name="connsiteX26" fmla="*/ 21772 w 839943"/>
              <a:gd name="connsiteY26" fmla="*/ 217714 h 2133600"/>
              <a:gd name="connsiteX27" fmla="*/ 10886 w 839943"/>
              <a:gd name="connsiteY27" fmla="*/ 185057 h 2133600"/>
              <a:gd name="connsiteX28" fmla="*/ 21772 w 839943"/>
              <a:gd name="connsiteY28" fmla="*/ 119743 h 2133600"/>
              <a:gd name="connsiteX29" fmla="*/ 54429 w 839943"/>
              <a:gd name="connsiteY29" fmla="*/ 97971 h 2133600"/>
              <a:gd name="connsiteX30" fmla="*/ 152400 w 839943"/>
              <a:gd name="connsiteY30" fmla="*/ 54429 h 2133600"/>
              <a:gd name="connsiteX31" fmla="*/ 250372 w 839943"/>
              <a:gd name="connsiteY31" fmla="*/ 65314 h 2133600"/>
              <a:gd name="connsiteX32" fmla="*/ 261258 w 839943"/>
              <a:gd name="connsiteY32" fmla="*/ 97971 h 2133600"/>
              <a:gd name="connsiteX33" fmla="*/ 293915 w 839943"/>
              <a:gd name="connsiteY33" fmla="*/ 185057 h 2133600"/>
              <a:gd name="connsiteX34" fmla="*/ 304800 w 839943"/>
              <a:gd name="connsiteY34" fmla="*/ 87086 h 2133600"/>
              <a:gd name="connsiteX35" fmla="*/ 359229 w 839943"/>
              <a:gd name="connsiteY35" fmla="*/ 32657 h 2133600"/>
              <a:gd name="connsiteX36" fmla="*/ 424543 w 839943"/>
              <a:gd name="connsiteY36" fmla="*/ 0 h 2133600"/>
              <a:gd name="connsiteX37" fmla="*/ 468086 w 839943"/>
              <a:gd name="connsiteY37" fmla="*/ 10886 h 2133600"/>
              <a:gd name="connsiteX38" fmla="*/ 489858 w 839943"/>
              <a:gd name="connsiteY38" fmla="*/ 97971 h 2133600"/>
              <a:gd name="connsiteX39" fmla="*/ 500743 w 839943"/>
              <a:gd name="connsiteY39" fmla="*/ 130629 h 2133600"/>
              <a:gd name="connsiteX40" fmla="*/ 489858 w 839943"/>
              <a:gd name="connsiteY40" fmla="*/ 185057 h 2133600"/>
              <a:gd name="connsiteX41" fmla="*/ 457200 w 839943"/>
              <a:gd name="connsiteY41" fmla="*/ 206829 h 2133600"/>
              <a:gd name="connsiteX42" fmla="*/ 468086 w 839943"/>
              <a:gd name="connsiteY42" fmla="*/ 174171 h 2133600"/>
              <a:gd name="connsiteX43" fmla="*/ 533400 w 839943"/>
              <a:gd name="connsiteY43" fmla="*/ 119743 h 2133600"/>
              <a:gd name="connsiteX44" fmla="*/ 685800 w 839943"/>
              <a:gd name="connsiteY44" fmla="*/ 87086 h 2133600"/>
              <a:gd name="connsiteX45" fmla="*/ 740229 w 839943"/>
              <a:gd name="connsiteY45" fmla="*/ 97971 h 2133600"/>
              <a:gd name="connsiteX46" fmla="*/ 653143 w 839943"/>
              <a:gd name="connsiteY46" fmla="*/ 239486 h 2133600"/>
              <a:gd name="connsiteX47" fmla="*/ 631372 w 839943"/>
              <a:gd name="connsiteY47" fmla="*/ 272143 h 2133600"/>
              <a:gd name="connsiteX48" fmla="*/ 609600 w 839943"/>
              <a:gd name="connsiteY48" fmla="*/ 293914 h 2133600"/>
              <a:gd name="connsiteX49" fmla="*/ 642258 w 839943"/>
              <a:gd name="connsiteY49" fmla="*/ 283029 h 2133600"/>
              <a:gd name="connsiteX50" fmla="*/ 740229 w 839943"/>
              <a:gd name="connsiteY50" fmla="*/ 272143 h 2133600"/>
              <a:gd name="connsiteX51" fmla="*/ 838200 w 839943"/>
              <a:gd name="connsiteY51" fmla="*/ 326571 h 2133600"/>
              <a:gd name="connsiteX52" fmla="*/ 794658 w 839943"/>
              <a:gd name="connsiteY52" fmla="*/ 391886 h 2133600"/>
              <a:gd name="connsiteX53" fmla="*/ 772886 w 839943"/>
              <a:gd name="connsiteY53" fmla="*/ 435429 h 2133600"/>
              <a:gd name="connsiteX54" fmla="*/ 696686 w 839943"/>
              <a:gd name="connsiteY54" fmla="*/ 500743 h 2133600"/>
              <a:gd name="connsiteX55" fmla="*/ 664029 w 839943"/>
              <a:gd name="connsiteY55" fmla="*/ 511629 h 2133600"/>
              <a:gd name="connsiteX56" fmla="*/ 587829 w 839943"/>
              <a:gd name="connsiteY56" fmla="*/ 544286 h 2133600"/>
              <a:gd name="connsiteX57" fmla="*/ 555172 w 839943"/>
              <a:gd name="connsiteY57" fmla="*/ 576943 h 2133600"/>
              <a:gd name="connsiteX58" fmla="*/ 522515 w 839943"/>
              <a:gd name="connsiteY58" fmla="*/ 587829 h 2133600"/>
              <a:gd name="connsiteX59" fmla="*/ 489858 w 839943"/>
              <a:gd name="connsiteY59" fmla="*/ 609600 h 2133600"/>
              <a:gd name="connsiteX60" fmla="*/ 446315 w 839943"/>
              <a:gd name="connsiteY60" fmla="*/ 631371 h 2133600"/>
              <a:gd name="connsiteX61" fmla="*/ 424543 w 839943"/>
              <a:gd name="connsiteY61" fmla="*/ 653143 h 2133600"/>
              <a:gd name="connsiteX62" fmla="*/ 413658 w 839943"/>
              <a:gd name="connsiteY62" fmla="*/ 685800 h 2133600"/>
              <a:gd name="connsiteX63" fmla="*/ 391886 w 839943"/>
              <a:gd name="connsiteY63" fmla="*/ 772886 h 2133600"/>
              <a:gd name="connsiteX64" fmla="*/ 381000 w 839943"/>
              <a:gd name="connsiteY64" fmla="*/ 816429 h 2133600"/>
              <a:gd name="connsiteX65" fmla="*/ 359229 w 839943"/>
              <a:gd name="connsiteY65" fmla="*/ 1404257 h 2133600"/>
              <a:gd name="connsiteX66" fmla="*/ 370115 w 839943"/>
              <a:gd name="connsiteY66" fmla="*/ 1578429 h 2133600"/>
              <a:gd name="connsiteX67" fmla="*/ 500743 w 839943"/>
              <a:gd name="connsiteY67" fmla="*/ 1643743 h 2133600"/>
              <a:gd name="connsiteX68" fmla="*/ 544286 w 839943"/>
              <a:gd name="connsiteY68" fmla="*/ 1687286 h 2133600"/>
              <a:gd name="connsiteX69" fmla="*/ 598715 w 839943"/>
              <a:gd name="connsiteY69" fmla="*/ 1785257 h 2133600"/>
              <a:gd name="connsiteX70" fmla="*/ 587829 w 839943"/>
              <a:gd name="connsiteY70" fmla="*/ 1807029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39943" h="2133600">
                <a:moveTo>
                  <a:pt x="587829" y="1807029"/>
                </a:moveTo>
                <a:cubicBezTo>
                  <a:pt x="584200" y="1883229"/>
                  <a:pt x="583278" y="1959606"/>
                  <a:pt x="576943" y="2035629"/>
                </a:cubicBezTo>
                <a:cubicBezTo>
                  <a:pt x="575990" y="2047064"/>
                  <a:pt x="571190" y="2058023"/>
                  <a:pt x="566058" y="2068286"/>
                </a:cubicBezTo>
                <a:cubicBezTo>
                  <a:pt x="541907" y="2116587"/>
                  <a:pt x="538540" y="2102858"/>
                  <a:pt x="478972" y="2122714"/>
                </a:cubicBezTo>
                <a:lnTo>
                  <a:pt x="446315" y="2133600"/>
                </a:lnTo>
                <a:cubicBezTo>
                  <a:pt x="391886" y="2129971"/>
                  <a:pt x="335782" y="2136597"/>
                  <a:pt x="283029" y="2122714"/>
                </a:cubicBezTo>
                <a:cubicBezTo>
                  <a:pt x="224449" y="2107298"/>
                  <a:pt x="249847" y="2078385"/>
                  <a:pt x="228600" y="2046514"/>
                </a:cubicBezTo>
                <a:cubicBezTo>
                  <a:pt x="220061" y="2033705"/>
                  <a:pt x="206829" y="2024743"/>
                  <a:pt x="195943" y="2013857"/>
                </a:cubicBezTo>
                <a:cubicBezTo>
                  <a:pt x="192315" y="2002971"/>
                  <a:pt x="190962" y="1991039"/>
                  <a:pt x="185058" y="1981200"/>
                </a:cubicBezTo>
                <a:cubicBezTo>
                  <a:pt x="179778" y="1972399"/>
                  <a:pt x="165070" y="1969536"/>
                  <a:pt x="163286" y="1959429"/>
                </a:cubicBezTo>
                <a:cubicBezTo>
                  <a:pt x="153806" y="1905710"/>
                  <a:pt x="157828" y="1850422"/>
                  <a:pt x="152400" y="1796143"/>
                </a:cubicBezTo>
                <a:cubicBezTo>
                  <a:pt x="150559" y="1777733"/>
                  <a:pt x="144328" y="1760001"/>
                  <a:pt x="141515" y="1741714"/>
                </a:cubicBezTo>
                <a:cubicBezTo>
                  <a:pt x="136217" y="1707274"/>
                  <a:pt x="127074" y="1615086"/>
                  <a:pt x="119743" y="1578429"/>
                </a:cubicBezTo>
                <a:cubicBezTo>
                  <a:pt x="117493" y="1567177"/>
                  <a:pt x="112887" y="1556515"/>
                  <a:pt x="108858" y="1545771"/>
                </a:cubicBezTo>
                <a:cubicBezTo>
                  <a:pt x="88014" y="1490186"/>
                  <a:pt x="90049" y="1497269"/>
                  <a:pt x="65315" y="1447800"/>
                </a:cubicBezTo>
                <a:cubicBezTo>
                  <a:pt x="40047" y="1270930"/>
                  <a:pt x="72503" y="1465663"/>
                  <a:pt x="32658" y="1306286"/>
                </a:cubicBezTo>
                <a:lnTo>
                  <a:pt x="10886" y="1219200"/>
                </a:lnTo>
                <a:lnTo>
                  <a:pt x="0" y="1175657"/>
                </a:lnTo>
                <a:cubicBezTo>
                  <a:pt x="3629" y="1110343"/>
                  <a:pt x="-5762" y="1042975"/>
                  <a:pt x="10886" y="979714"/>
                </a:cubicBezTo>
                <a:cubicBezTo>
                  <a:pt x="14694" y="965246"/>
                  <a:pt x="42936" y="978407"/>
                  <a:pt x="54429" y="968829"/>
                </a:cubicBezTo>
                <a:cubicBezTo>
                  <a:pt x="73895" y="952608"/>
                  <a:pt x="80558" y="903502"/>
                  <a:pt x="87086" y="881743"/>
                </a:cubicBezTo>
                <a:cubicBezTo>
                  <a:pt x="93681" y="859762"/>
                  <a:pt x="108858" y="816429"/>
                  <a:pt x="108858" y="816429"/>
                </a:cubicBezTo>
                <a:cubicBezTo>
                  <a:pt x="112486" y="729343"/>
                  <a:pt x="111670" y="641958"/>
                  <a:pt x="119743" y="555171"/>
                </a:cubicBezTo>
                <a:cubicBezTo>
                  <a:pt x="126208" y="485674"/>
                  <a:pt x="158196" y="417899"/>
                  <a:pt x="152400" y="348343"/>
                </a:cubicBezTo>
                <a:lnTo>
                  <a:pt x="65315" y="261257"/>
                </a:lnTo>
                <a:lnTo>
                  <a:pt x="43543" y="239486"/>
                </a:lnTo>
                <a:lnTo>
                  <a:pt x="21772" y="217714"/>
                </a:lnTo>
                <a:cubicBezTo>
                  <a:pt x="18143" y="206828"/>
                  <a:pt x="10886" y="196532"/>
                  <a:pt x="10886" y="185057"/>
                </a:cubicBezTo>
                <a:cubicBezTo>
                  <a:pt x="10886" y="162985"/>
                  <a:pt x="11901" y="139484"/>
                  <a:pt x="21772" y="119743"/>
                </a:cubicBezTo>
                <a:cubicBezTo>
                  <a:pt x="27623" y="108041"/>
                  <a:pt x="42474" y="103285"/>
                  <a:pt x="54429" y="97971"/>
                </a:cubicBezTo>
                <a:cubicBezTo>
                  <a:pt x="171023" y="46151"/>
                  <a:pt x="78490" y="103702"/>
                  <a:pt x="152400" y="54429"/>
                </a:cubicBezTo>
                <a:cubicBezTo>
                  <a:pt x="185057" y="58057"/>
                  <a:pt x="219864" y="53111"/>
                  <a:pt x="250372" y="65314"/>
                </a:cubicBezTo>
                <a:cubicBezTo>
                  <a:pt x="261026" y="69575"/>
                  <a:pt x="258106" y="86938"/>
                  <a:pt x="261258" y="97971"/>
                </a:cubicBezTo>
                <a:cubicBezTo>
                  <a:pt x="281020" y="167141"/>
                  <a:pt x="260092" y="117412"/>
                  <a:pt x="293915" y="185057"/>
                </a:cubicBezTo>
                <a:cubicBezTo>
                  <a:pt x="297543" y="152400"/>
                  <a:pt x="297412" y="119102"/>
                  <a:pt x="304800" y="87086"/>
                </a:cubicBezTo>
                <a:cubicBezTo>
                  <a:pt x="318282" y="28666"/>
                  <a:pt x="320668" y="51938"/>
                  <a:pt x="359229" y="32657"/>
                </a:cubicBezTo>
                <a:cubicBezTo>
                  <a:pt x="443638" y="-9547"/>
                  <a:pt x="342459" y="27362"/>
                  <a:pt x="424543" y="0"/>
                </a:cubicBezTo>
                <a:cubicBezTo>
                  <a:pt x="439057" y="3629"/>
                  <a:pt x="459787" y="-1562"/>
                  <a:pt x="468086" y="10886"/>
                </a:cubicBezTo>
                <a:cubicBezTo>
                  <a:pt x="484684" y="35782"/>
                  <a:pt x="480397" y="69584"/>
                  <a:pt x="489858" y="97971"/>
                </a:cubicBezTo>
                <a:lnTo>
                  <a:pt x="500743" y="130629"/>
                </a:lnTo>
                <a:cubicBezTo>
                  <a:pt x="497115" y="148772"/>
                  <a:pt x="499038" y="168993"/>
                  <a:pt x="489858" y="185057"/>
                </a:cubicBezTo>
                <a:cubicBezTo>
                  <a:pt x="483367" y="196417"/>
                  <a:pt x="468902" y="212680"/>
                  <a:pt x="457200" y="206829"/>
                </a:cubicBezTo>
                <a:cubicBezTo>
                  <a:pt x="446937" y="201697"/>
                  <a:pt x="462182" y="184011"/>
                  <a:pt x="468086" y="174171"/>
                </a:cubicBezTo>
                <a:cubicBezTo>
                  <a:pt x="476236" y="160587"/>
                  <a:pt x="528405" y="121408"/>
                  <a:pt x="533400" y="119743"/>
                </a:cubicBezTo>
                <a:cubicBezTo>
                  <a:pt x="582687" y="103314"/>
                  <a:pt x="635000" y="97972"/>
                  <a:pt x="685800" y="87086"/>
                </a:cubicBezTo>
                <a:cubicBezTo>
                  <a:pt x="703943" y="90714"/>
                  <a:pt x="731049" y="81907"/>
                  <a:pt x="740229" y="97971"/>
                </a:cubicBezTo>
                <a:cubicBezTo>
                  <a:pt x="772157" y="153845"/>
                  <a:pt x="665662" y="220708"/>
                  <a:pt x="653143" y="239486"/>
                </a:cubicBezTo>
                <a:cubicBezTo>
                  <a:pt x="645886" y="250372"/>
                  <a:pt x="639545" y="261927"/>
                  <a:pt x="631372" y="272143"/>
                </a:cubicBezTo>
                <a:cubicBezTo>
                  <a:pt x="624961" y="280157"/>
                  <a:pt x="602343" y="286657"/>
                  <a:pt x="609600" y="293914"/>
                </a:cubicBezTo>
                <a:cubicBezTo>
                  <a:pt x="617714" y="302028"/>
                  <a:pt x="630939" y="284915"/>
                  <a:pt x="642258" y="283029"/>
                </a:cubicBezTo>
                <a:cubicBezTo>
                  <a:pt x="674669" y="277627"/>
                  <a:pt x="707572" y="275772"/>
                  <a:pt x="740229" y="272143"/>
                </a:cubicBezTo>
                <a:cubicBezTo>
                  <a:pt x="772886" y="290286"/>
                  <a:pt x="822741" y="292561"/>
                  <a:pt x="838200" y="326571"/>
                </a:cubicBezTo>
                <a:cubicBezTo>
                  <a:pt x="849028" y="350392"/>
                  <a:pt x="806360" y="368482"/>
                  <a:pt x="794658" y="391886"/>
                </a:cubicBezTo>
                <a:cubicBezTo>
                  <a:pt x="787401" y="406400"/>
                  <a:pt x="782623" y="422447"/>
                  <a:pt x="772886" y="435429"/>
                </a:cubicBezTo>
                <a:cubicBezTo>
                  <a:pt x="756818" y="456853"/>
                  <a:pt x="723013" y="487579"/>
                  <a:pt x="696686" y="500743"/>
                </a:cubicBezTo>
                <a:cubicBezTo>
                  <a:pt x="686423" y="505875"/>
                  <a:pt x="674576" y="507109"/>
                  <a:pt x="664029" y="511629"/>
                </a:cubicBezTo>
                <a:cubicBezTo>
                  <a:pt x="569868" y="551983"/>
                  <a:pt x="664415" y="518756"/>
                  <a:pt x="587829" y="544286"/>
                </a:cubicBezTo>
                <a:cubicBezTo>
                  <a:pt x="576943" y="555172"/>
                  <a:pt x="567981" y="568404"/>
                  <a:pt x="555172" y="576943"/>
                </a:cubicBezTo>
                <a:cubicBezTo>
                  <a:pt x="545625" y="583308"/>
                  <a:pt x="532778" y="582697"/>
                  <a:pt x="522515" y="587829"/>
                </a:cubicBezTo>
                <a:cubicBezTo>
                  <a:pt x="510813" y="593680"/>
                  <a:pt x="501217" y="603109"/>
                  <a:pt x="489858" y="609600"/>
                </a:cubicBezTo>
                <a:cubicBezTo>
                  <a:pt x="475769" y="617651"/>
                  <a:pt x="460829" y="624114"/>
                  <a:pt x="446315" y="631371"/>
                </a:cubicBezTo>
                <a:cubicBezTo>
                  <a:pt x="439058" y="638628"/>
                  <a:pt x="429823" y="644342"/>
                  <a:pt x="424543" y="653143"/>
                </a:cubicBezTo>
                <a:cubicBezTo>
                  <a:pt x="418640" y="662982"/>
                  <a:pt x="416677" y="674730"/>
                  <a:pt x="413658" y="685800"/>
                </a:cubicBezTo>
                <a:cubicBezTo>
                  <a:pt x="405785" y="714668"/>
                  <a:pt x="399143" y="743857"/>
                  <a:pt x="391886" y="772886"/>
                </a:cubicBezTo>
                <a:lnTo>
                  <a:pt x="381000" y="816429"/>
                </a:lnTo>
                <a:cubicBezTo>
                  <a:pt x="373743" y="1012372"/>
                  <a:pt x="362030" y="1208200"/>
                  <a:pt x="359229" y="1404257"/>
                </a:cubicBezTo>
                <a:cubicBezTo>
                  <a:pt x="358398" y="1462422"/>
                  <a:pt x="350898" y="1523524"/>
                  <a:pt x="370115" y="1578429"/>
                </a:cubicBezTo>
                <a:cubicBezTo>
                  <a:pt x="381263" y="1610280"/>
                  <a:pt x="474861" y="1635115"/>
                  <a:pt x="500743" y="1643743"/>
                </a:cubicBezTo>
                <a:cubicBezTo>
                  <a:pt x="515257" y="1658257"/>
                  <a:pt x="537795" y="1667813"/>
                  <a:pt x="544286" y="1687286"/>
                </a:cubicBezTo>
                <a:cubicBezTo>
                  <a:pt x="570926" y="1767205"/>
                  <a:pt x="549831" y="1736373"/>
                  <a:pt x="598715" y="1785257"/>
                </a:cubicBezTo>
                <a:lnTo>
                  <a:pt x="587829" y="1807029"/>
                </a:lnTo>
                <a:close/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3503801" y="1853862"/>
            <a:ext cx="696686" cy="315826"/>
          </a:xfrm>
          <a:custGeom>
            <a:avLst/>
            <a:gdLst>
              <a:gd name="connsiteX0" fmla="*/ 0 w 696686"/>
              <a:gd name="connsiteY0" fmla="*/ 196083 h 315826"/>
              <a:gd name="connsiteX1" fmla="*/ 108858 w 696686"/>
              <a:gd name="connsiteY1" fmla="*/ 239626 h 315826"/>
              <a:gd name="connsiteX2" fmla="*/ 185058 w 696686"/>
              <a:gd name="connsiteY2" fmla="*/ 272283 h 315826"/>
              <a:gd name="connsiteX3" fmla="*/ 250372 w 696686"/>
              <a:gd name="connsiteY3" fmla="*/ 283168 h 315826"/>
              <a:gd name="connsiteX4" fmla="*/ 304800 w 696686"/>
              <a:gd name="connsiteY4" fmla="*/ 294054 h 315826"/>
              <a:gd name="connsiteX5" fmla="*/ 413658 w 696686"/>
              <a:gd name="connsiteY5" fmla="*/ 304940 h 315826"/>
              <a:gd name="connsiteX6" fmla="*/ 511629 w 696686"/>
              <a:gd name="connsiteY6" fmla="*/ 315826 h 315826"/>
              <a:gd name="connsiteX7" fmla="*/ 620486 w 696686"/>
              <a:gd name="connsiteY7" fmla="*/ 304940 h 315826"/>
              <a:gd name="connsiteX8" fmla="*/ 664029 w 696686"/>
              <a:gd name="connsiteY8" fmla="*/ 250511 h 315826"/>
              <a:gd name="connsiteX9" fmla="*/ 696686 w 696686"/>
              <a:gd name="connsiteY9" fmla="*/ 174311 h 315826"/>
              <a:gd name="connsiteX10" fmla="*/ 674915 w 696686"/>
              <a:gd name="connsiteY10" fmla="*/ 108997 h 315826"/>
              <a:gd name="connsiteX11" fmla="*/ 598715 w 696686"/>
              <a:gd name="connsiteY11" fmla="*/ 54568 h 315826"/>
              <a:gd name="connsiteX12" fmla="*/ 533400 w 696686"/>
              <a:gd name="connsiteY12" fmla="*/ 43683 h 315826"/>
              <a:gd name="connsiteX13" fmla="*/ 489858 w 696686"/>
              <a:gd name="connsiteY13" fmla="*/ 32797 h 315826"/>
              <a:gd name="connsiteX14" fmla="*/ 272143 w 696686"/>
              <a:gd name="connsiteY14" fmla="*/ 21911 h 315826"/>
              <a:gd name="connsiteX15" fmla="*/ 206829 w 696686"/>
              <a:gd name="connsiteY15" fmla="*/ 11026 h 315826"/>
              <a:gd name="connsiteX16" fmla="*/ 174172 w 696686"/>
              <a:gd name="connsiteY16" fmla="*/ 140 h 315826"/>
              <a:gd name="connsiteX17" fmla="*/ 119743 w 696686"/>
              <a:gd name="connsiteY17" fmla="*/ 21911 h 315826"/>
              <a:gd name="connsiteX18" fmla="*/ 76200 w 696686"/>
              <a:gd name="connsiteY18" fmla="*/ 130768 h 315826"/>
              <a:gd name="connsiteX19" fmla="*/ 65315 w 696686"/>
              <a:gd name="connsiteY19" fmla="*/ 163426 h 315826"/>
              <a:gd name="connsiteX20" fmla="*/ 21772 w 696686"/>
              <a:gd name="connsiteY20" fmla="*/ 217854 h 315826"/>
              <a:gd name="connsiteX21" fmla="*/ 21772 w 696686"/>
              <a:gd name="connsiteY21" fmla="*/ 261397 h 31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6686" h="315826">
                <a:moveTo>
                  <a:pt x="0" y="196083"/>
                </a:moveTo>
                <a:cubicBezTo>
                  <a:pt x="82573" y="245626"/>
                  <a:pt x="22944" y="218148"/>
                  <a:pt x="108858" y="239626"/>
                </a:cubicBezTo>
                <a:cubicBezTo>
                  <a:pt x="229023" y="269667"/>
                  <a:pt x="29266" y="225546"/>
                  <a:pt x="185058" y="272283"/>
                </a:cubicBezTo>
                <a:cubicBezTo>
                  <a:pt x="206199" y="278625"/>
                  <a:pt x="228656" y="279220"/>
                  <a:pt x="250372" y="283168"/>
                </a:cubicBezTo>
                <a:cubicBezTo>
                  <a:pt x="268576" y="286478"/>
                  <a:pt x="286460" y="291609"/>
                  <a:pt x="304800" y="294054"/>
                </a:cubicBezTo>
                <a:cubicBezTo>
                  <a:pt x="340947" y="298874"/>
                  <a:pt x="377391" y="301122"/>
                  <a:pt x="413658" y="304940"/>
                </a:cubicBezTo>
                <a:lnTo>
                  <a:pt x="511629" y="315826"/>
                </a:lnTo>
                <a:cubicBezTo>
                  <a:pt x="547915" y="312197"/>
                  <a:pt x="584953" y="313140"/>
                  <a:pt x="620486" y="304940"/>
                </a:cubicBezTo>
                <a:cubicBezTo>
                  <a:pt x="659371" y="295966"/>
                  <a:pt x="651917" y="278772"/>
                  <a:pt x="664029" y="250511"/>
                </a:cubicBezTo>
                <a:cubicBezTo>
                  <a:pt x="704383" y="156350"/>
                  <a:pt x="671156" y="250897"/>
                  <a:pt x="696686" y="174311"/>
                </a:cubicBezTo>
                <a:cubicBezTo>
                  <a:pt x="689429" y="152540"/>
                  <a:pt x="686722" y="128676"/>
                  <a:pt x="674915" y="108997"/>
                </a:cubicBezTo>
                <a:cubicBezTo>
                  <a:pt x="654274" y="74595"/>
                  <a:pt x="633507" y="62299"/>
                  <a:pt x="598715" y="54568"/>
                </a:cubicBezTo>
                <a:cubicBezTo>
                  <a:pt x="577169" y="49780"/>
                  <a:pt x="555043" y="48012"/>
                  <a:pt x="533400" y="43683"/>
                </a:cubicBezTo>
                <a:cubicBezTo>
                  <a:pt x="518730" y="40749"/>
                  <a:pt x="504767" y="34039"/>
                  <a:pt x="489858" y="32797"/>
                </a:cubicBezTo>
                <a:cubicBezTo>
                  <a:pt x="417447" y="26763"/>
                  <a:pt x="344715" y="25540"/>
                  <a:pt x="272143" y="21911"/>
                </a:cubicBezTo>
                <a:cubicBezTo>
                  <a:pt x="250372" y="18283"/>
                  <a:pt x="228375" y="15814"/>
                  <a:pt x="206829" y="11026"/>
                </a:cubicBezTo>
                <a:cubicBezTo>
                  <a:pt x="195628" y="8537"/>
                  <a:pt x="185558" y="-1283"/>
                  <a:pt x="174172" y="140"/>
                </a:cubicBezTo>
                <a:cubicBezTo>
                  <a:pt x="154782" y="2564"/>
                  <a:pt x="137886" y="14654"/>
                  <a:pt x="119743" y="21911"/>
                </a:cubicBezTo>
                <a:cubicBezTo>
                  <a:pt x="87711" y="85976"/>
                  <a:pt x="103100" y="50066"/>
                  <a:pt x="76200" y="130768"/>
                </a:cubicBezTo>
                <a:cubicBezTo>
                  <a:pt x="72571" y="141654"/>
                  <a:pt x="73429" y="155312"/>
                  <a:pt x="65315" y="163426"/>
                </a:cubicBezTo>
                <a:cubicBezTo>
                  <a:pt x="51527" y="177213"/>
                  <a:pt x="27265" y="198627"/>
                  <a:pt x="21772" y="217854"/>
                </a:cubicBezTo>
                <a:cubicBezTo>
                  <a:pt x="17785" y="231810"/>
                  <a:pt x="21772" y="246883"/>
                  <a:pt x="21772" y="261397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Je rovno 32"/>
          <p:cNvSpPr/>
          <p:nvPr/>
        </p:nvSpPr>
        <p:spPr>
          <a:xfrm>
            <a:off x="-1602576" y="107044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Je rovno 33"/>
          <p:cNvSpPr/>
          <p:nvPr/>
        </p:nvSpPr>
        <p:spPr>
          <a:xfrm>
            <a:off x="-1451921" y="1133782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Je rovno 35"/>
          <p:cNvSpPr/>
          <p:nvPr/>
        </p:nvSpPr>
        <p:spPr>
          <a:xfrm>
            <a:off x="-1531248" y="3246512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Je rovno 36"/>
          <p:cNvSpPr/>
          <p:nvPr/>
        </p:nvSpPr>
        <p:spPr>
          <a:xfrm>
            <a:off x="-1484815" y="4365104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Je rovno 37"/>
          <p:cNvSpPr/>
          <p:nvPr/>
        </p:nvSpPr>
        <p:spPr>
          <a:xfrm rot="5400000">
            <a:off x="-5077072" y="3246512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Je rovno 38"/>
          <p:cNvSpPr/>
          <p:nvPr/>
        </p:nvSpPr>
        <p:spPr>
          <a:xfrm>
            <a:off x="-1461848" y="5389202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Je rovno 39"/>
          <p:cNvSpPr/>
          <p:nvPr/>
        </p:nvSpPr>
        <p:spPr>
          <a:xfrm rot="5400000">
            <a:off x="2699792" y="2017379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Je rovno 40"/>
          <p:cNvSpPr/>
          <p:nvPr/>
        </p:nvSpPr>
        <p:spPr>
          <a:xfrm rot="5400000">
            <a:off x="-4046507" y="3489448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Je rovno 43"/>
          <p:cNvSpPr/>
          <p:nvPr/>
        </p:nvSpPr>
        <p:spPr>
          <a:xfrm rot="5400000">
            <a:off x="611560" y="3448052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5" name="Je rovno 44"/>
          <p:cNvSpPr/>
          <p:nvPr/>
        </p:nvSpPr>
        <p:spPr>
          <a:xfrm rot="5400000">
            <a:off x="1619672" y="2780928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Je rovno 45"/>
          <p:cNvSpPr/>
          <p:nvPr/>
        </p:nvSpPr>
        <p:spPr>
          <a:xfrm>
            <a:off x="-1497284" y="2242815"/>
            <a:ext cx="11953328" cy="1440160"/>
          </a:xfrm>
          <a:prstGeom prst="mathEqual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899592" y="61303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ZOMBÍK SE DOSTAL DO VĚZENÍ ALE UTEKL.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2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81481E-6 C -0.02206 -0.01019 -0.05261 -0.02824 -0.07778 -0.0294 C -0.10087 -0.03032 -0.12344 -0.03056 -0.14636 -0.03102 C -0.17258 -0.04259 -0.21442 -0.03819 -0.23594 -0.03866 C -0.25035 -0.04537 -0.26719 -0.0463 -0.28247 -0.04815 C -0.29341 -0.05139 -0.30435 -0.05208 -0.31511 -0.05417 C -0.3264 -0.05949 -0.33942 -0.05903 -0.35122 -0.06204 C -0.36147 -0.06458 -0.36962 -0.06852 -0.38022 -0.06968 C -0.43351 -0.06736 -0.48664 -0.07176 -0.53942 -0.06505 C -0.5632 -0.0581 -0.58699 -0.05116 -0.61042 -0.0419 C -0.6257 -0.02801 -0.63907 -0.01042 -0.65452 0.00301 C -0.65487 0.00463 -0.65504 0.00648 -0.65574 0.00787 C -0.65713 0.01111 -0.65956 0.01366 -0.66042 0.01713 C -0.6639 0.03009 -0.66806 0.0412 -0.67553 0.05116 C -0.67813 0.0581 -0.68022 0.06181 -0.68126 0.06968 C -0.6823 0.09444 -0.68265 0.11944 -0.68369 0.14421 C -0.68403 0.15162 -0.68525 0.16042 -0.68716 0.16736 C -0.68855 0.17268 -0.69185 0.18287 -0.69185 0.18287 C -0.69272 0.19398 -0.69358 0.20463 -0.69532 0.21551 C -0.69671 0.23727 -0.69983 0.25972 -0.70452 0.28056 C -0.70695 0.31551 -0.70678 0.30995 -0.71268 0.33495 C -0.71407 0.34051 -0.71511 0.35231 -0.71737 0.3581 C -0.71858 0.36134 -0.72206 0.36736 -0.72206 0.36736 C -0.72535 0.38056 -0.73386 0.38796 -0.74185 0.39537 C -0.75226 0.40509 -0.76094 0.41782 -0.77206 0.42639 C -0.77588 0.4294 -0.78074 0.43032 -0.78473 0.43264 C -0.79237 0.43704 -0.80001 0.44167 -0.80799 0.44491 C -0.82379 0.4588 -0.83959 0.47083 -0.85348 0.48843 C -0.86546 0.50347 -0.8764 0.52268 -0.88942 0.53634 C -0.90018 0.54745 -0.91164 0.55509 -0.92327 0.56435 C -0.93265 0.57176 -0.92344 0.5669 -0.93126 0.5706 C -0.93334 0.57315 -0.94063 0.57824 -0.94063 0.5706 C -0.93681 0.56643 -0.93213 0.56319 -0.929 0.5581 C -0.92588 0.55301 -0.93022 0.55347 -0.93126 0.55347 " pathEditMode="relative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C -0.01684 -0.01041 -0.03507 -0.02222 -0.05347 -0.02477 C -0.0625 -0.02731 -0.07118 -0.02847 -0.08038 -0.02963 C -0.10885 -0.03842 -0.13976 -0.04027 -0.16875 -0.0419 C -0.28663 -0.04143 -0.40434 -0.0412 -0.52222 -0.04027 C -0.54167 -0.04004 -0.56441 -0.02824 -0.58264 -0.02014 C -0.58871 -0.01736 -0.59514 -0.01551 -0.60121 -0.0125 C -0.60521 -0.01065 -0.61285 -0.00625 -0.61285 -0.00625 C -0.62257 0.00324 -0.61198 -0.00625 -0.62448 0.00139 C -0.63871 0.00996 -0.65191 0.02408 -0.66753 0.02778 C -0.67153 0.0331 -0.67361 0.03542 -0.67917 0.03704 C -0.68368 0.04352 -0.6901 0.0507 -0.69653 0.05255 C -0.70642 0.06042 -0.71597 0.06991 -0.72552 0.07894 C -0.73264 0.08565 -0.73871 0.09398 -0.74635 0.09908 C -0.75035 0.1044 -0.75694 0.11065 -0.76059 0.11621 C -0.76319 0.12014 -0.76476 0.125 -0.76753 0.12871 C -0.76875 0.13033 -0.76979 0.13172 -0.77101 0.13334 C -0.77378 0.14375 -0.76996 0.13125 -0.77674 0.1456 C -0.7783 0.14885 -0.7783 0.1551 -0.77917 0.1581 C -0.78264 0.17037 -0.78715 0.18241 -0.78958 0.19537 C -0.79028 0.19954 -0.79062 0.20371 -0.79184 0.20764 C -0.79219 0.20903 -0.79358 0.20973 -0.79427 0.21088 C -0.79653 0.21528 -0.80191 0.2294 -0.80347 0.23403 C -0.80746 0.2456 -0.81024 0.25787 -0.81406 0.26968 C -0.81528 0.27338 -0.81753 0.28056 -0.81753 0.28056 C -0.8191 0.2926 -0.81979 0.3044 -0.82222 0.31621 C -0.82326 0.3213 -0.82569 0.33172 -0.82569 0.33172 C -0.82726 0.36019 -0.82795 0.40764 -0.84549 0.43102 C -0.84583 0.43264 -0.84583 0.43426 -0.84653 0.43565 C -0.84705 0.43681 -0.84844 0.43727 -0.84896 0.43866 C -0.85069 0.44352 -0.85121 0.44908 -0.85243 0.45417 C -0.85278 0.45579 -0.85243 0.45787 -0.85347 0.4588 C -0.85451 0.45973 -0.8559 0.4588 -0.85712 0.4588 L -0.8408 0.42778 " pathEditMode="relative" ptsTypes="ffffffffffffffffffffffffffffffff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8.88889E-6 C -0.02362 -0.01297 -0.04653 -0.02894 -0.07205 -0.03241 C -0.10678 -0.04561 -0.14341 -0.04468 -0.179 -0.05255 C -0.2158 -0.06089 -0.19758 -0.05764 -0.23369 -0.06181 C -0.26511 -0.06135 -0.29671 -0.06251 -0.32796 -0.06042 C -0.33716 -0.05996 -0.34601 -0.05626 -0.35487 -0.05417 C -0.38091 -0.04815 -0.40851 -0.04376 -0.43508 -0.04028 C -0.46754 -0.02501 -0.50383 -0.03612 -0.53837 -0.03565 C -0.57587 -0.03241 -0.61268 -0.02477 -0.65001 -0.02315 C -0.65851 -0.02107 -0.67553 -0.01852 -0.67553 -0.01852 C -0.70122 -0.01019 -0.72692 0.00069 -0.75226 0.01087 C -0.7566 0.01273 -0.76077 0.01527 -0.76511 0.01712 C -0.77084 0.01944 -0.78247 0.02337 -0.78247 0.02337 C -0.80053 0.03749 -0.81806 0.05347 -0.83612 0.06828 C -0.84896 0.07893 -0.85973 0.09513 -0.87327 0.10393 C -0.88091 0.11411 -0.89098 0.12152 -0.89879 0.13194 C -0.90764 0.14374 -0.91407 0.15833 -0.91858 0.17384 C -0.92292 0.21203 -0.93004 0.25486 -0.94532 0.28842 C -0.94723 0.30555 -0.95035 0.32314 -0.95695 0.33819 C -0.95851 0.3456 -0.95817 0.34629 -0.95817 0.33958 L -0.95695 0.31782 " pathEditMode="relative" ptsTypes="fffffffffffffffffff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1968 0.00122 0.05579 0.00608 0.07894 C 0.00434 0.11598 0.00712 0.09537 0.00347 0.10996 C 0 0.1257 0.00695 0.09838 0 0.12408 C -0.00035 0.1257 -0.00121 0.12871 -0.00121 0.12871 C -0.00278 0.1419 -0.00573 0.1544 -0.00816 0.16736 C -0.00851 0.16991 -0.00833 0.17269 -0.00903 0.17523 C -0.01146 0.18403 -0.02222 0.20232 -0.02778 0.20926 C -0.02812 0.21088 -0.02812 0.2125 -0.02882 0.21389 C -0.03125 0.21829 -0.03437 0.22223 -0.03698 0.22639 C -0.03767 0.22755 -0.03854 0.22871 -0.03941 0.2294 C -0.04167 0.23079 -0.04444 0.23079 -0.04635 0.23264 C -0.04861 0.23473 -0.05069 0.23773 -0.0533 0.23866 C -0.05451 0.23912 -0.06007 0.24074 -0.06146 0.2419 C -0.07014 0.24838 -0.07778 0.25602 -0.08698 0.26042 C -0.09549 0.27107 -0.08264 0.25579 -0.09288 0.26505 C -0.09948 0.27084 -0.10364 0.27685 -0.11146 0.28056 C -0.11858 0.29074 -0.13125 0.29213 -0.13941 0.3007 C -0.14757 0.30926 -0.15694 0.31667 -0.1651 0.32547 C -0.1691 0.3301 -0.17292 0.33588 -0.17674 0.34098 C -0.1783 0.34306 -0.18073 0.34375 -0.18229 0.3456 C -0.18767 0.3507 -0.19236 0.35741 -0.19739 0.36273 C -0.19948 0.37084 -0.19774 0.36621 -0.20451 0.37523 C -0.21024 0.38264 -0.21424 0.39098 -0.22083 0.39676 C -0.225 0.4051 -0.23281 0.40996 -0.23941 0.41389 C -0.24687 0.41829 -0.25295 0.42385 -0.26024 0.42778 C -0.26424 0.42986 -0.26753 0.43473 -0.27187 0.43565 C -0.28177 0.43773 -0.29219 0.43912 -0.30208 0.44028 C -0.31285 0.44514 -0.30156 0.44051 -0.32656 0.44329 C -0.3342 0.44422 -0.34219 0.44676 -0.35 0.44815 C -0.3618 0.4544 -0.37448 0.45973 -0.38698 0.46343 C -0.39479 0.46852 -0.4033 0.4757 -0.41146 0.47894 C -0.41649 0.48611 -0.41042 0.47848 -0.41719 0.4838 C -0.42274 0.4882 -0.42569 0.49375 -0.43229 0.49607 C -0.44149 0.50533 -0.4526 0.51644 -0.46371 0.52084 C -0.47587 0.53172 -0.48698 0.54375 -0.49861 0.5551 C -0.50347 0.55973 -0.50347 0.56598 -0.51024 0.56598 " pathEditMode="relative" ptsTypes="ffffffffffffffffffffffffffffffffffff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/>
          <p:cNvGrpSpPr/>
          <p:nvPr/>
        </p:nvGrpSpPr>
        <p:grpSpPr>
          <a:xfrm>
            <a:off x="2718435" y="2945996"/>
            <a:ext cx="2580128" cy="3065107"/>
            <a:chOff x="1991872" y="1709056"/>
            <a:chExt cx="4136655" cy="4423824"/>
          </a:xfrm>
        </p:grpSpPr>
        <p:sp>
          <p:nvSpPr>
            <p:cNvPr id="4" name="Ovál 3"/>
            <p:cNvSpPr/>
            <p:nvPr/>
          </p:nvSpPr>
          <p:spPr>
            <a:xfrm>
              <a:off x="2555775" y="2636912"/>
              <a:ext cx="1520955" cy="1416153"/>
            </a:xfrm>
            <a:prstGeom prst="ellipse">
              <a:avLst/>
            </a:prstGeom>
            <a:solidFill>
              <a:srgbClr val="00AC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2928257" y="3494314"/>
              <a:ext cx="854020" cy="460283"/>
            </a:xfrm>
            <a:custGeom>
              <a:avLst/>
              <a:gdLst>
                <a:gd name="connsiteX0" fmla="*/ 54429 w 849086"/>
                <a:gd name="connsiteY0" fmla="*/ 228600 h 468086"/>
                <a:gd name="connsiteX1" fmla="*/ 43543 w 849086"/>
                <a:gd name="connsiteY1" fmla="*/ 119743 h 468086"/>
                <a:gd name="connsiteX2" fmla="*/ 54429 w 849086"/>
                <a:gd name="connsiteY2" fmla="*/ 76200 h 468086"/>
                <a:gd name="connsiteX3" fmla="*/ 119743 w 849086"/>
                <a:gd name="connsiteY3" fmla="*/ 32657 h 468086"/>
                <a:gd name="connsiteX4" fmla="*/ 185057 w 849086"/>
                <a:gd name="connsiteY4" fmla="*/ 10886 h 468086"/>
                <a:gd name="connsiteX5" fmla="*/ 326572 w 849086"/>
                <a:gd name="connsiteY5" fmla="*/ 32657 h 468086"/>
                <a:gd name="connsiteX6" fmla="*/ 348343 w 849086"/>
                <a:gd name="connsiteY6" fmla="*/ 54429 h 468086"/>
                <a:gd name="connsiteX7" fmla="*/ 381000 w 849086"/>
                <a:gd name="connsiteY7" fmla="*/ 76200 h 468086"/>
                <a:gd name="connsiteX8" fmla="*/ 424543 w 849086"/>
                <a:gd name="connsiteY8" fmla="*/ 119743 h 468086"/>
                <a:gd name="connsiteX9" fmla="*/ 500743 w 849086"/>
                <a:gd name="connsiteY9" fmla="*/ 174171 h 468086"/>
                <a:gd name="connsiteX10" fmla="*/ 587829 w 849086"/>
                <a:gd name="connsiteY10" fmla="*/ 195943 h 468086"/>
                <a:gd name="connsiteX11" fmla="*/ 642257 w 849086"/>
                <a:gd name="connsiteY11" fmla="*/ 185057 h 468086"/>
                <a:gd name="connsiteX12" fmla="*/ 674914 w 849086"/>
                <a:gd name="connsiteY12" fmla="*/ 163286 h 468086"/>
                <a:gd name="connsiteX13" fmla="*/ 718457 w 849086"/>
                <a:gd name="connsiteY13" fmla="*/ 108857 h 468086"/>
                <a:gd name="connsiteX14" fmla="*/ 751114 w 849086"/>
                <a:gd name="connsiteY14" fmla="*/ 0 h 468086"/>
                <a:gd name="connsiteX15" fmla="*/ 827314 w 849086"/>
                <a:gd name="connsiteY15" fmla="*/ 10886 h 468086"/>
                <a:gd name="connsiteX16" fmla="*/ 838200 w 849086"/>
                <a:gd name="connsiteY16" fmla="*/ 43543 h 468086"/>
                <a:gd name="connsiteX17" fmla="*/ 849086 w 849086"/>
                <a:gd name="connsiteY17" fmla="*/ 87086 h 468086"/>
                <a:gd name="connsiteX18" fmla="*/ 838200 w 849086"/>
                <a:gd name="connsiteY18" fmla="*/ 250371 h 468086"/>
                <a:gd name="connsiteX19" fmla="*/ 794657 w 849086"/>
                <a:gd name="connsiteY19" fmla="*/ 315686 h 468086"/>
                <a:gd name="connsiteX20" fmla="*/ 751114 w 849086"/>
                <a:gd name="connsiteY20" fmla="*/ 402771 h 468086"/>
                <a:gd name="connsiteX21" fmla="*/ 718457 w 849086"/>
                <a:gd name="connsiteY21" fmla="*/ 424543 h 468086"/>
                <a:gd name="connsiteX22" fmla="*/ 653143 w 849086"/>
                <a:gd name="connsiteY22" fmla="*/ 446314 h 468086"/>
                <a:gd name="connsiteX23" fmla="*/ 620486 w 849086"/>
                <a:gd name="connsiteY23" fmla="*/ 457200 h 468086"/>
                <a:gd name="connsiteX24" fmla="*/ 587829 w 849086"/>
                <a:gd name="connsiteY24" fmla="*/ 468086 h 468086"/>
                <a:gd name="connsiteX25" fmla="*/ 239486 w 849086"/>
                <a:gd name="connsiteY25" fmla="*/ 457200 h 468086"/>
                <a:gd name="connsiteX26" fmla="*/ 206829 w 849086"/>
                <a:gd name="connsiteY26" fmla="*/ 446314 h 468086"/>
                <a:gd name="connsiteX27" fmla="*/ 163286 w 849086"/>
                <a:gd name="connsiteY27" fmla="*/ 435429 h 468086"/>
                <a:gd name="connsiteX28" fmla="*/ 97972 w 849086"/>
                <a:gd name="connsiteY28" fmla="*/ 413657 h 468086"/>
                <a:gd name="connsiteX29" fmla="*/ 65314 w 849086"/>
                <a:gd name="connsiteY29" fmla="*/ 391886 h 468086"/>
                <a:gd name="connsiteX30" fmla="*/ 21772 w 849086"/>
                <a:gd name="connsiteY30" fmla="*/ 337457 h 468086"/>
                <a:gd name="connsiteX31" fmla="*/ 0 w 849086"/>
                <a:gd name="connsiteY31" fmla="*/ 272143 h 468086"/>
                <a:gd name="connsiteX32" fmla="*/ 32657 w 849086"/>
                <a:gd name="connsiteY32" fmla="*/ 206829 h 468086"/>
                <a:gd name="connsiteX33" fmla="*/ 54429 w 849086"/>
                <a:gd name="connsiteY33" fmla="*/ 228600 h 4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086" h="468086">
                  <a:moveTo>
                    <a:pt x="54429" y="228600"/>
                  </a:moveTo>
                  <a:cubicBezTo>
                    <a:pt x="56243" y="214086"/>
                    <a:pt x="27773" y="190704"/>
                    <a:pt x="43543" y="119743"/>
                  </a:cubicBezTo>
                  <a:cubicBezTo>
                    <a:pt x="46789" y="105138"/>
                    <a:pt x="44577" y="87459"/>
                    <a:pt x="54429" y="76200"/>
                  </a:cubicBezTo>
                  <a:cubicBezTo>
                    <a:pt x="71659" y="56508"/>
                    <a:pt x="94920" y="40931"/>
                    <a:pt x="119743" y="32657"/>
                  </a:cubicBezTo>
                  <a:lnTo>
                    <a:pt x="185057" y="10886"/>
                  </a:lnTo>
                  <a:cubicBezTo>
                    <a:pt x="191417" y="11593"/>
                    <a:pt x="299635" y="19188"/>
                    <a:pt x="326572" y="32657"/>
                  </a:cubicBezTo>
                  <a:cubicBezTo>
                    <a:pt x="335752" y="37247"/>
                    <a:pt x="340329" y="48018"/>
                    <a:pt x="348343" y="54429"/>
                  </a:cubicBezTo>
                  <a:cubicBezTo>
                    <a:pt x="358559" y="62602"/>
                    <a:pt x="371067" y="67686"/>
                    <a:pt x="381000" y="76200"/>
                  </a:cubicBezTo>
                  <a:cubicBezTo>
                    <a:pt x="396585" y="89558"/>
                    <a:pt x="408122" y="107427"/>
                    <a:pt x="424543" y="119743"/>
                  </a:cubicBezTo>
                  <a:cubicBezTo>
                    <a:pt x="434406" y="127140"/>
                    <a:pt x="484824" y="166212"/>
                    <a:pt x="500743" y="174171"/>
                  </a:cubicBezTo>
                  <a:cubicBezTo>
                    <a:pt x="523060" y="185329"/>
                    <a:pt x="567125" y="191802"/>
                    <a:pt x="587829" y="195943"/>
                  </a:cubicBezTo>
                  <a:cubicBezTo>
                    <a:pt x="605972" y="192314"/>
                    <a:pt x="624933" y="191554"/>
                    <a:pt x="642257" y="185057"/>
                  </a:cubicBezTo>
                  <a:cubicBezTo>
                    <a:pt x="654507" y="180463"/>
                    <a:pt x="664698" y="171459"/>
                    <a:pt x="674914" y="163286"/>
                  </a:cubicBezTo>
                  <a:cubicBezTo>
                    <a:pt x="690514" y="150806"/>
                    <a:pt x="710653" y="126417"/>
                    <a:pt x="718457" y="108857"/>
                  </a:cubicBezTo>
                  <a:cubicBezTo>
                    <a:pt x="733605" y="74775"/>
                    <a:pt x="742066" y="36193"/>
                    <a:pt x="751114" y="0"/>
                  </a:cubicBezTo>
                  <a:cubicBezTo>
                    <a:pt x="776514" y="3629"/>
                    <a:pt x="804365" y="-589"/>
                    <a:pt x="827314" y="10886"/>
                  </a:cubicBezTo>
                  <a:cubicBezTo>
                    <a:pt x="837577" y="16018"/>
                    <a:pt x="835048" y="32510"/>
                    <a:pt x="838200" y="43543"/>
                  </a:cubicBezTo>
                  <a:cubicBezTo>
                    <a:pt x="842310" y="57928"/>
                    <a:pt x="845457" y="72572"/>
                    <a:pt x="849086" y="87086"/>
                  </a:cubicBezTo>
                  <a:cubicBezTo>
                    <a:pt x="845457" y="141514"/>
                    <a:pt x="850835" y="197305"/>
                    <a:pt x="838200" y="250371"/>
                  </a:cubicBezTo>
                  <a:cubicBezTo>
                    <a:pt x="832139" y="275826"/>
                    <a:pt x="794657" y="315686"/>
                    <a:pt x="794657" y="315686"/>
                  </a:cubicBezTo>
                  <a:cubicBezTo>
                    <a:pt x="777363" y="367568"/>
                    <a:pt x="785660" y="375134"/>
                    <a:pt x="751114" y="402771"/>
                  </a:cubicBezTo>
                  <a:cubicBezTo>
                    <a:pt x="740898" y="410944"/>
                    <a:pt x="730412" y="419229"/>
                    <a:pt x="718457" y="424543"/>
                  </a:cubicBezTo>
                  <a:cubicBezTo>
                    <a:pt x="697486" y="433864"/>
                    <a:pt x="674914" y="439057"/>
                    <a:pt x="653143" y="446314"/>
                  </a:cubicBezTo>
                  <a:lnTo>
                    <a:pt x="620486" y="457200"/>
                  </a:lnTo>
                  <a:lnTo>
                    <a:pt x="587829" y="468086"/>
                  </a:lnTo>
                  <a:cubicBezTo>
                    <a:pt x="471715" y="464457"/>
                    <a:pt x="355468" y="463828"/>
                    <a:pt x="239486" y="457200"/>
                  </a:cubicBezTo>
                  <a:cubicBezTo>
                    <a:pt x="228030" y="456545"/>
                    <a:pt x="217862" y="449466"/>
                    <a:pt x="206829" y="446314"/>
                  </a:cubicBezTo>
                  <a:cubicBezTo>
                    <a:pt x="192444" y="442204"/>
                    <a:pt x="177616" y="439728"/>
                    <a:pt x="163286" y="435429"/>
                  </a:cubicBezTo>
                  <a:cubicBezTo>
                    <a:pt x="141305" y="428835"/>
                    <a:pt x="117067" y="426386"/>
                    <a:pt x="97972" y="413657"/>
                  </a:cubicBezTo>
                  <a:cubicBezTo>
                    <a:pt x="87086" y="406400"/>
                    <a:pt x="75530" y="400059"/>
                    <a:pt x="65314" y="391886"/>
                  </a:cubicBezTo>
                  <a:cubicBezTo>
                    <a:pt x="49716" y="379407"/>
                    <a:pt x="29575" y="355014"/>
                    <a:pt x="21772" y="337457"/>
                  </a:cubicBezTo>
                  <a:cubicBezTo>
                    <a:pt x="12451" y="316486"/>
                    <a:pt x="0" y="272143"/>
                    <a:pt x="0" y="272143"/>
                  </a:cubicBezTo>
                  <a:cubicBezTo>
                    <a:pt x="6797" y="251753"/>
                    <a:pt x="13900" y="220896"/>
                    <a:pt x="32657" y="206829"/>
                  </a:cubicBezTo>
                  <a:cubicBezTo>
                    <a:pt x="38463" y="202475"/>
                    <a:pt x="52615" y="243114"/>
                    <a:pt x="54429" y="22860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Symbol „Zákaz“ 5"/>
            <p:cNvSpPr/>
            <p:nvPr/>
          </p:nvSpPr>
          <p:spPr>
            <a:xfrm>
              <a:off x="3004317" y="2996952"/>
              <a:ext cx="350507" cy="354038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Prstenec 6"/>
            <p:cNvSpPr/>
            <p:nvPr/>
          </p:nvSpPr>
          <p:spPr>
            <a:xfrm>
              <a:off x="3491880" y="2996952"/>
              <a:ext cx="362132" cy="354038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272765" y="2340429"/>
              <a:ext cx="615505" cy="417465"/>
            </a:xfrm>
            <a:custGeom>
              <a:avLst/>
              <a:gdLst>
                <a:gd name="connsiteX0" fmla="*/ 611949 w 611949"/>
                <a:gd name="connsiteY0" fmla="*/ 424542 h 424542"/>
                <a:gd name="connsiteX1" fmla="*/ 524864 w 611949"/>
                <a:gd name="connsiteY1" fmla="*/ 315685 h 424542"/>
                <a:gd name="connsiteX2" fmla="*/ 503092 w 611949"/>
                <a:gd name="connsiteY2" fmla="*/ 293914 h 424542"/>
                <a:gd name="connsiteX3" fmla="*/ 470435 w 611949"/>
                <a:gd name="connsiteY3" fmla="*/ 250371 h 424542"/>
                <a:gd name="connsiteX4" fmla="*/ 350692 w 611949"/>
                <a:gd name="connsiteY4" fmla="*/ 119742 h 424542"/>
                <a:gd name="connsiteX5" fmla="*/ 318035 w 611949"/>
                <a:gd name="connsiteY5" fmla="*/ 97971 h 424542"/>
                <a:gd name="connsiteX6" fmla="*/ 230949 w 611949"/>
                <a:gd name="connsiteY6" fmla="*/ 76200 h 424542"/>
                <a:gd name="connsiteX7" fmla="*/ 165635 w 611949"/>
                <a:gd name="connsiteY7" fmla="*/ 32657 h 424542"/>
                <a:gd name="connsiteX8" fmla="*/ 45892 w 611949"/>
                <a:gd name="connsiteY8" fmla="*/ 0 h 424542"/>
                <a:gd name="connsiteX9" fmla="*/ 2349 w 611949"/>
                <a:gd name="connsiteY9" fmla="*/ 65314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49" h="424542">
                  <a:moveTo>
                    <a:pt x="611949" y="424542"/>
                  </a:moveTo>
                  <a:cubicBezTo>
                    <a:pt x="505481" y="318074"/>
                    <a:pt x="601298" y="422691"/>
                    <a:pt x="524864" y="315685"/>
                  </a:cubicBezTo>
                  <a:cubicBezTo>
                    <a:pt x="518899" y="307334"/>
                    <a:pt x="509662" y="301798"/>
                    <a:pt x="503092" y="293914"/>
                  </a:cubicBezTo>
                  <a:cubicBezTo>
                    <a:pt x="491477" y="279976"/>
                    <a:pt x="480980" y="265135"/>
                    <a:pt x="470435" y="250371"/>
                  </a:cubicBezTo>
                  <a:cubicBezTo>
                    <a:pt x="418477" y="177630"/>
                    <a:pt x="474042" y="232813"/>
                    <a:pt x="350692" y="119742"/>
                  </a:cubicBezTo>
                  <a:cubicBezTo>
                    <a:pt x="341048" y="110902"/>
                    <a:pt x="329737" y="103822"/>
                    <a:pt x="318035" y="97971"/>
                  </a:cubicBezTo>
                  <a:cubicBezTo>
                    <a:pt x="295716" y="86812"/>
                    <a:pt x="251656" y="80341"/>
                    <a:pt x="230949" y="76200"/>
                  </a:cubicBezTo>
                  <a:cubicBezTo>
                    <a:pt x="209178" y="61686"/>
                    <a:pt x="191020" y="39003"/>
                    <a:pt x="165635" y="32657"/>
                  </a:cubicBezTo>
                  <a:cubicBezTo>
                    <a:pt x="67417" y="8102"/>
                    <a:pt x="106936" y="20347"/>
                    <a:pt x="45892" y="0"/>
                  </a:cubicBezTo>
                  <a:cubicBezTo>
                    <a:pt x="-15252" y="15285"/>
                    <a:pt x="2349" y="-4076"/>
                    <a:pt x="2349" y="65314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5343" y="1709056"/>
              <a:ext cx="550873" cy="920567"/>
            </a:xfrm>
            <a:custGeom>
              <a:avLst/>
              <a:gdLst>
                <a:gd name="connsiteX0" fmla="*/ 174171 w 547691"/>
                <a:gd name="connsiteY0" fmla="*/ 936172 h 936172"/>
                <a:gd name="connsiteX1" fmla="*/ 163286 w 547691"/>
                <a:gd name="connsiteY1" fmla="*/ 881743 h 936172"/>
                <a:gd name="connsiteX2" fmla="*/ 130628 w 547691"/>
                <a:gd name="connsiteY2" fmla="*/ 838200 h 936172"/>
                <a:gd name="connsiteX3" fmla="*/ 108857 w 547691"/>
                <a:gd name="connsiteY3" fmla="*/ 794657 h 936172"/>
                <a:gd name="connsiteX4" fmla="*/ 97971 w 547691"/>
                <a:gd name="connsiteY4" fmla="*/ 751114 h 936172"/>
                <a:gd name="connsiteX5" fmla="*/ 65314 w 547691"/>
                <a:gd name="connsiteY5" fmla="*/ 674914 h 936172"/>
                <a:gd name="connsiteX6" fmla="*/ 10886 w 547691"/>
                <a:gd name="connsiteY6" fmla="*/ 544286 h 936172"/>
                <a:gd name="connsiteX7" fmla="*/ 0 w 547691"/>
                <a:gd name="connsiteY7" fmla="*/ 511629 h 936172"/>
                <a:gd name="connsiteX8" fmla="*/ 43543 w 547691"/>
                <a:gd name="connsiteY8" fmla="*/ 348343 h 936172"/>
                <a:gd name="connsiteX9" fmla="*/ 87086 w 547691"/>
                <a:gd name="connsiteY9" fmla="*/ 337457 h 936172"/>
                <a:gd name="connsiteX10" fmla="*/ 119743 w 547691"/>
                <a:gd name="connsiteY10" fmla="*/ 326572 h 936172"/>
                <a:gd name="connsiteX11" fmla="*/ 195943 w 547691"/>
                <a:gd name="connsiteY11" fmla="*/ 293914 h 936172"/>
                <a:gd name="connsiteX12" fmla="*/ 228600 w 547691"/>
                <a:gd name="connsiteY12" fmla="*/ 272143 h 936172"/>
                <a:gd name="connsiteX13" fmla="*/ 293914 w 547691"/>
                <a:gd name="connsiteY13" fmla="*/ 261257 h 936172"/>
                <a:gd name="connsiteX14" fmla="*/ 402771 w 547691"/>
                <a:gd name="connsiteY14" fmla="*/ 228600 h 936172"/>
                <a:gd name="connsiteX15" fmla="*/ 468086 w 547691"/>
                <a:gd name="connsiteY15" fmla="*/ 185057 h 936172"/>
                <a:gd name="connsiteX16" fmla="*/ 533400 w 547691"/>
                <a:gd name="connsiteY16" fmla="*/ 163286 h 936172"/>
                <a:gd name="connsiteX17" fmla="*/ 533400 w 547691"/>
                <a:gd name="connsiteY17" fmla="*/ 43543 h 936172"/>
                <a:gd name="connsiteX18" fmla="*/ 511628 w 547691"/>
                <a:gd name="connsiteY18" fmla="*/ 21772 h 936172"/>
                <a:gd name="connsiteX19" fmla="*/ 500743 w 547691"/>
                <a:gd name="connsiteY19" fmla="*/ 0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7691" h="936172">
                  <a:moveTo>
                    <a:pt x="174171" y="936172"/>
                  </a:moveTo>
                  <a:cubicBezTo>
                    <a:pt x="170543" y="918029"/>
                    <a:pt x="170800" y="898651"/>
                    <a:pt x="163286" y="881743"/>
                  </a:cubicBezTo>
                  <a:cubicBezTo>
                    <a:pt x="155917" y="865164"/>
                    <a:pt x="140244" y="853585"/>
                    <a:pt x="130628" y="838200"/>
                  </a:cubicBezTo>
                  <a:cubicBezTo>
                    <a:pt x="122027" y="824439"/>
                    <a:pt x="114555" y="809851"/>
                    <a:pt x="108857" y="794657"/>
                  </a:cubicBezTo>
                  <a:cubicBezTo>
                    <a:pt x="103604" y="780649"/>
                    <a:pt x="103084" y="765174"/>
                    <a:pt x="97971" y="751114"/>
                  </a:cubicBezTo>
                  <a:cubicBezTo>
                    <a:pt x="88527" y="725143"/>
                    <a:pt x="76894" y="700005"/>
                    <a:pt x="65314" y="674914"/>
                  </a:cubicBezTo>
                  <a:cubicBezTo>
                    <a:pt x="13808" y="563317"/>
                    <a:pt x="48449" y="656976"/>
                    <a:pt x="10886" y="544286"/>
                  </a:cubicBezTo>
                  <a:lnTo>
                    <a:pt x="0" y="511629"/>
                  </a:lnTo>
                  <a:cubicBezTo>
                    <a:pt x="1818" y="499810"/>
                    <a:pt x="-7351" y="373790"/>
                    <a:pt x="43543" y="348343"/>
                  </a:cubicBezTo>
                  <a:cubicBezTo>
                    <a:pt x="56925" y="341652"/>
                    <a:pt x="72701" y="341567"/>
                    <a:pt x="87086" y="337457"/>
                  </a:cubicBezTo>
                  <a:cubicBezTo>
                    <a:pt x="98119" y="334305"/>
                    <a:pt x="108857" y="330200"/>
                    <a:pt x="119743" y="326572"/>
                  </a:cubicBezTo>
                  <a:cubicBezTo>
                    <a:pt x="201726" y="271915"/>
                    <a:pt x="97537" y="336088"/>
                    <a:pt x="195943" y="293914"/>
                  </a:cubicBezTo>
                  <a:cubicBezTo>
                    <a:pt x="207968" y="288760"/>
                    <a:pt x="216188" y="276280"/>
                    <a:pt x="228600" y="272143"/>
                  </a:cubicBezTo>
                  <a:cubicBezTo>
                    <a:pt x="249539" y="265163"/>
                    <a:pt x="272501" y="266610"/>
                    <a:pt x="293914" y="261257"/>
                  </a:cubicBezTo>
                  <a:cubicBezTo>
                    <a:pt x="330666" y="252069"/>
                    <a:pt x="366485" y="239486"/>
                    <a:pt x="402771" y="228600"/>
                  </a:cubicBezTo>
                  <a:cubicBezTo>
                    <a:pt x="424543" y="214086"/>
                    <a:pt x="443263" y="193331"/>
                    <a:pt x="468086" y="185057"/>
                  </a:cubicBezTo>
                  <a:lnTo>
                    <a:pt x="533400" y="163286"/>
                  </a:lnTo>
                  <a:cubicBezTo>
                    <a:pt x="549980" y="113548"/>
                    <a:pt x="554779" y="114806"/>
                    <a:pt x="533400" y="43543"/>
                  </a:cubicBezTo>
                  <a:cubicBezTo>
                    <a:pt x="530451" y="33713"/>
                    <a:pt x="517786" y="29983"/>
                    <a:pt x="511628" y="21772"/>
                  </a:cubicBezTo>
                  <a:cubicBezTo>
                    <a:pt x="506760" y="15281"/>
                    <a:pt x="504371" y="7257"/>
                    <a:pt x="500743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614058" y="1719942"/>
              <a:ext cx="526328" cy="1027607"/>
            </a:xfrm>
            <a:custGeom>
              <a:avLst/>
              <a:gdLst>
                <a:gd name="connsiteX0" fmla="*/ 163286 w 523287"/>
                <a:gd name="connsiteY0" fmla="*/ 1045028 h 1045028"/>
                <a:gd name="connsiteX1" fmla="*/ 206829 w 523287"/>
                <a:gd name="connsiteY1" fmla="*/ 968828 h 1045028"/>
                <a:gd name="connsiteX2" fmla="*/ 228600 w 523287"/>
                <a:gd name="connsiteY2" fmla="*/ 892628 h 1045028"/>
                <a:gd name="connsiteX3" fmla="*/ 261257 w 523287"/>
                <a:gd name="connsiteY3" fmla="*/ 772886 h 1045028"/>
                <a:gd name="connsiteX4" fmla="*/ 217714 w 523287"/>
                <a:gd name="connsiteY4" fmla="*/ 576943 h 1045028"/>
                <a:gd name="connsiteX5" fmla="*/ 304800 w 523287"/>
                <a:gd name="connsiteY5" fmla="*/ 424543 h 1045028"/>
                <a:gd name="connsiteX6" fmla="*/ 370114 w 523287"/>
                <a:gd name="connsiteY6" fmla="*/ 359228 h 1045028"/>
                <a:gd name="connsiteX7" fmla="*/ 402772 w 523287"/>
                <a:gd name="connsiteY7" fmla="*/ 326571 h 1045028"/>
                <a:gd name="connsiteX8" fmla="*/ 500743 w 523287"/>
                <a:gd name="connsiteY8" fmla="*/ 293914 h 1045028"/>
                <a:gd name="connsiteX9" fmla="*/ 522514 w 523287"/>
                <a:gd name="connsiteY9" fmla="*/ 261257 h 1045028"/>
                <a:gd name="connsiteX10" fmla="*/ 489857 w 523287"/>
                <a:gd name="connsiteY10" fmla="*/ 152400 h 1045028"/>
                <a:gd name="connsiteX11" fmla="*/ 478972 w 523287"/>
                <a:gd name="connsiteY11" fmla="*/ 76200 h 1045028"/>
                <a:gd name="connsiteX12" fmla="*/ 468086 w 523287"/>
                <a:gd name="connsiteY12" fmla="*/ 21771 h 1045028"/>
                <a:gd name="connsiteX13" fmla="*/ 424543 w 523287"/>
                <a:gd name="connsiteY13" fmla="*/ 0 h 1045028"/>
                <a:gd name="connsiteX14" fmla="*/ 348343 w 523287"/>
                <a:gd name="connsiteY14" fmla="*/ 43543 h 1045028"/>
                <a:gd name="connsiteX15" fmla="*/ 326572 w 523287"/>
                <a:gd name="connsiteY15" fmla="*/ 108857 h 1045028"/>
                <a:gd name="connsiteX16" fmla="*/ 250372 w 523287"/>
                <a:gd name="connsiteY16" fmla="*/ 152400 h 1045028"/>
                <a:gd name="connsiteX17" fmla="*/ 119743 w 523287"/>
                <a:gd name="connsiteY17" fmla="*/ 163286 h 1045028"/>
                <a:gd name="connsiteX18" fmla="*/ 76200 w 523287"/>
                <a:gd name="connsiteY18" fmla="*/ 468086 h 1045028"/>
                <a:gd name="connsiteX19" fmla="*/ 54429 w 523287"/>
                <a:gd name="connsiteY19" fmla="*/ 555171 h 1045028"/>
                <a:gd name="connsiteX20" fmla="*/ 21772 w 523287"/>
                <a:gd name="connsiteY20" fmla="*/ 620486 h 1045028"/>
                <a:gd name="connsiteX21" fmla="*/ 0 w 523287"/>
                <a:gd name="connsiteY21" fmla="*/ 631371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287" h="1045028">
                  <a:moveTo>
                    <a:pt x="163286" y="1045028"/>
                  </a:moveTo>
                  <a:cubicBezTo>
                    <a:pt x="177800" y="1019628"/>
                    <a:pt x="193746" y="994994"/>
                    <a:pt x="206829" y="968828"/>
                  </a:cubicBezTo>
                  <a:cubicBezTo>
                    <a:pt x="215972" y="950541"/>
                    <a:pt x="223370" y="910060"/>
                    <a:pt x="228600" y="892628"/>
                  </a:cubicBezTo>
                  <a:cubicBezTo>
                    <a:pt x="261746" y="782143"/>
                    <a:pt x="241419" y="872084"/>
                    <a:pt x="261257" y="772886"/>
                  </a:cubicBezTo>
                  <a:cubicBezTo>
                    <a:pt x="246743" y="707572"/>
                    <a:pt x="220285" y="643801"/>
                    <a:pt x="217714" y="576943"/>
                  </a:cubicBezTo>
                  <a:cubicBezTo>
                    <a:pt x="215563" y="521015"/>
                    <a:pt x="271440" y="460936"/>
                    <a:pt x="304800" y="424543"/>
                  </a:cubicBezTo>
                  <a:cubicBezTo>
                    <a:pt x="325605" y="401846"/>
                    <a:pt x="348342" y="381000"/>
                    <a:pt x="370114" y="359228"/>
                  </a:cubicBezTo>
                  <a:cubicBezTo>
                    <a:pt x="381000" y="348342"/>
                    <a:pt x="387837" y="330305"/>
                    <a:pt x="402772" y="326571"/>
                  </a:cubicBezTo>
                  <a:cubicBezTo>
                    <a:pt x="465271" y="310947"/>
                    <a:pt x="432423" y="321242"/>
                    <a:pt x="500743" y="293914"/>
                  </a:cubicBezTo>
                  <a:cubicBezTo>
                    <a:pt x="508000" y="283028"/>
                    <a:pt x="521069" y="274260"/>
                    <a:pt x="522514" y="261257"/>
                  </a:cubicBezTo>
                  <a:cubicBezTo>
                    <a:pt x="527443" y="216898"/>
                    <a:pt x="507912" y="188509"/>
                    <a:pt x="489857" y="152400"/>
                  </a:cubicBezTo>
                  <a:cubicBezTo>
                    <a:pt x="486229" y="127000"/>
                    <a:pt x="483190" y="101509"/>
                    <a:pt x="478972" y="76200"/>
                  </a:cubicBezTo>
                  <a:cubicBezTo>
                    <a:pt x="475930" y="57949"/>
                    <a:pt x="478840" y="36827"/>
                    <a:pt x="468086" y="21771"/>
                  </a:cubicBezTo>
                  <a:cubicBezTo>
                    <a:pt x="458654" y="8566"/>
                    <a:pt x="439057" y="7257"/>
                    <a:pt x="424543" y="0"/>
                  </a:cubicBezTo>
                  <a:cubicBezTo>
                    <a:pt x="387752" y="9198"/>
                    <a:pt x="369263" y="5886"/>
                    <a:pt x="348343" y="43543"/>
                  </a:cubicBezTo>
                  <a:cubicBezTo>
                    <a:pt x="337198" y="63604"/>
                    <a:pt x="345667" y="96128"/>
                    <a:pt x="326572" y="108857"/>
                  </a:cubicBezTo>
                  <a:cubicBezTo>
                    <a:pt x="309464" y="120262"/>
                    <a:pt x="269583" y="148798"/>
                    <a:pt x="250372" y="152400"/>
                  </a:cubicBezTo>
                  <a:cubicBezTo>
                    <a:pt x="207426" y="160453"/>
                    <a:pt x="163286" y="159657"/>
                    <a:pt x="119743" y="163286"/>
                  </a:cubicBezTo>
                  <a:cubicBezTo>
                    <a:pt x="-7713" y="205769"/>
                    <a:pt x="102813" y="157604"/>
                    <a:pt x="76200" y="468086"/>
                  </a:cubicBezTo>
                  <a:cubicBezTo>
                    <a:pt x="73645" y="497898"/>
                    <a:pt x="63891" y="526785"/>
                    <a:pt x="54429" y="555171"/>
                  </a:cubicBezTo>
                  <a:cubicBezTo>
                    <a:pt x="45576" y="581730"/>
                    <a:pt x="42873" y="599385"/>
                    <a:pt x="21772" y="620486"/>
                  </a:cubicBezTo>
                  <a:cubicBezTo>
                    <a:pt x="16035" y="626223"/>
                    <a:pt x="7257" y="627743"/>
                    <a:pt x="0" y="631371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027714" y="2383971"/>
              <a:ext cx="711683" cy="1434370"/>
            </a:xfrm>
            <a:custGeom>
              <a:avLst/>
              <a:gdLst>
                <a:gd name="connsiteX0" fmla="*/ 0 w 707572"/>
                <a:gd name="connsiteY0" fmla="*/ 664029 h 1458686"/>
                <a:gd name="connsiteX1" fmla="*/ 21772 w 707572"/>
                <a:gd name="connsiteY1" fmla="*/ 587829 h 1458686"/>
                <a:gd name="connsiteX2" fmla="*/ 32657 w 707572"/>
                <a:gd name="connsiteY2" fmla="*/ 555172 h 1458686"/>
                <a:gd name="connsiteX3" fmla="*/ 43543 w 707572"/>
                <a:gd name="connsiteY3" fmla="*/ 511629 h 1458686"/>
                <a:gd name="connsiteX4" fmla="*/ 54429 w 707572"/>
                <a:gd name="connsiteY4" fmla="*/ 478972 h 1458686"/>
                <a:gd name="connsiteX5" fmla="*/ 65315 w 707572"/>
                <a:gd name="connsiteY5" fmla="*/ 424543 h 1458686"/>
                <a:gd name="connsiteX6" fmla="*/ 108857 w 707572"/>
                <a:gd name="connsiteY6" fmla="*/ 337458 h 1458686"/>
                <a:gd name="connsiteX7" fmla="*/ 141515 w 707572"/>
                <a:gd name="connsiteY7" fmla="*/ 228600 h 1458686"/>
                <a:gd name="connsiteX8" fmla="*/ 163286 w 707572"/>
                <a:gd name="connsiteY8" fmla="*/ 163286 h 1458686"/>
                <a:gd name="connsiteX9" fmla="*/ 195943 w 707572"/>
                <a:gd name="connsiteY9" fmla="*/ 108858 h 1458686"/>
                <a:gd name="connsiteX10" fmla="*/ 293915 w 707572"/>
                <a:gd name="connsiteY10" fmla="*/ 21772 h 1458686"/>
                <a:gd name="connsiteX11" fmla="*/ 359229 w 707572"/>
                <a:gd name="connsiteY11" fmla="*/ 0 h 1458686"/>
                <a:gd name="connsiteX12" fmla="*/ 653143 w 707572"/>
                <a:gd name="connsiteY12" fmla="*/ 54429 h 1458686"/>
                <a:gd name="connsiteX13" fmla="*/ 674915 w 707572"/>
                <a:gd name="connsiteY13" fmla="*/ 76200 h 1458686"/>
                <a:gd name="connsiteX14" fmla="*/ 707572 w 707572"/>
                <a:gd name="connsiteY14" fmla="*/ 185058 h 1458686"/>
                <a:gd name="connsiteX15" fmla="*/ 696686 w 707572"/>
                <a:gd name="connsiteY15" fmla="*/ 315686 h 1458686"/>
                <a:gd name="connsiteX16" fmla="*/ 664029 w 707572"/>
                <a:gd name="connsiteY16" fmla="*/ 348343 h 1458686"/>
                <a:gd name="connsiteX17" fmla="*/ 642257 w 707572"/>
                <a:gd name="connsiteY17" fmla="*/ 391886 h 1458686"/>
                <a:gd name="connsiteX18" fmla="*/ 587829 w 707572"/>
                <a:gd name="connsiteY18" fmla="*/ 424543 h 1458686"/>
                <a:gd name="connsiteX19" fmla="*/ 511629 w 707572"/>
                <a:gd name="connsiteY19" fmla="*/ 457200 h 1458686"/>
                <a:gd name="connsiteX20" fmla="*/ 478972 w 707572"/>
                <a:gd name="connsiteY20" fmla="*/ 478972 h 1458686"/>
                <a:gd name="connsiteX21" fmla="*/ 381000 w 707572"/>
                <a:gd name="connsiteY21" fmla="*/ 522515 h 1458686"/>
                <a:gd name="connsiteX22" fmla="*/ 315686 w 707572"/>
                <a:gd name="connsiteY22" fmla="*/ 587829 h 1458686"/>
                <a:gd name="connsiteX23" fmla="*/ 283029 w 707572"/>
                <a:gd name="connsiteY23" fmla="*/ 642258 h 1458686"/>
                <a:gd name="connsiteX24" fmla="*/ 283029 w 707572"/>
                <a:gd name="connsiteY24" fmla="*/ 914400 h 1458686"/>
                <a:gd name="connsiteX25" fmla="*/ 315686 w 707572"/>
                <a:gd name="connsiteY25" fmla="*/ 1034143 h 1458686"/>
                <a:gd name="connsiteX26" fmla="*/ 348343 w 707572"/>
                <a:gd name="connsiteY26" fmla="*/ 1099458 h 1458686"/>
                <a:gd name="connsiteX27" fmla="*/ 370115 w 707572"/>
                <a:gd name="connsiteY27" fmla="*/ 1132115 h 1458686"/>
                <a:gd name="connsiteX28" fmla="*/ 435429 w 707572"/>
                <a:gd name="connsiteY28" fmla="*/ 1240972 h 1458686"/>
                <a:gd name="connsiteX29" fmla="*/ 457200 w 707572"/>
                <a:gd name="connsiteY29" fmla="*/ 1306286 h 1458686"/>
                <a:gd name="connsiteX30" fmla="*/ 446315 w 707572"/>
                <a:gd name="connsiteY30" fmla="*/ 1458686 h 145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7572" h="1458686">
                  <a:moveTo>
                    <a:pt x="0" y="664029"/>
                  </a:moveTo>
                  <a:cubicBezTo>
                    <a:pt x="7257" y="638629"/>
                    <a:pt x="14181" y="613131"/>
                    <a:pt x="21772" y="587829"/>
                  </a:cubicBezTo>
                  <a:cubicBezTo>
                    <a:pt x="25069" y="576838"/>
                    <a:pt x="29505" y="566205"/>
                    <a:pt x="32657" y="555172"/>
                  </a:cubicBezTo>
                  <a:cubicBezTo>
                    <a:pt x="36767" y="540787"/>
                    <a:pt x="39433" y="526014"/>
                    <a:pt x="43543" y="511629"/>
                  </a:cubicBezTo>
                  <a:cubicBezTo>
                    <a:pt x="46695" y="500596"/>
                    <a:pt x="51646" y="490104"/>
                    <a:pt x="54429" y="478972"/>
                  </a:cubicBezTo>
                  <a:cubicBezTo>
                    <a:pt x="58917" y="461022"/>
                    <a:pt x="58673" y="441812"/>
                    <a:pt x="65315" y="424543"/>
                  </a:cubicBezTo>
                  <a:cubicBezTo>
                    <a:pt x="76965" y="394252"/>
                    <a:pt x="96073" y="367288"/>
                    <a:pt x="108857" y="337458"/>
                  </a:cubicBezTo>
                  <a:cubicBezTo>
                    <a:pt x="134515" y="277590"/>
                    <a:pt x="125614" y="281604"/>
                    <a:pt x="141515" y="228600"/>
                  </a:cubicBezTo>
                  <a:cubicBezTo>
                    <a:pt x="148109" y="206619"/>
                    <a:pt x="151479" y="182965"/>
                    <a:pt x="163286" y="163286"/>
                  </a:cubicBezTo>
                  <a:cubicBezTo>
                    <a:pt x="174172" y="145143"/>
                    <a:pt x="182726" y="125379"/>
                    <a:pt x="195943" y="108858"/>
                  </a:cubicBezTo>
                  <a:cubicBezTo>
                    <a:pt x="210580" y="90562"/>
                    <a:pt x="267054" y="35203"/>
                    <a:pt x="293915" y="21772"/>
                  </a:cubicBezTo>
                  <a:cubicBezTo>
                    <a:pt x="314441" y="11509"/>
                    <a:pt x="359229" y="0"/>
                    <a:pt x="359229" y="0"/>
                  </a:cubicBezTo>
                  <a:cubicBezTo>
                    <a:pt x="570684" y="18388"/>
                    <a:pt x="554925" y="-27418"/>
                    <a:pt x="653143" y="54429"/>
                  </a:cubicBezTo>
                  <a:cubicBezTo>
                    <a:pt x="661027" y="60999"/>
                    <a:pt x="667658" y="68943"/>
                    <a:pt x="674915" y="76200"/>
                  </a:cubicBezTo>
                  <a:cubicBezTo>
                    <a:pt x="701417" y="155708"/>
                    <a:pt x="691120" y="119251"/>
                    <a:pt x="707572" y="185058"/>
                  </a:cubicBezTo>
                  <a:cubicBezTo>
                    <a:pt x="703943" y="228601"/>
                    <a:pt x="707944" y="273468"/>
                    <a:pt x="696686" y="315686"/>
                  </a:cubicBezTo>
                  <a:cubicBezTo>
                    <a:pt x="692719" y="330561"/>
                    <a:pt x="672977" y="335816"/>
                    <a:pt x="664029" y="348343"/>
                  </a:cubicBezTo>
                  <a:cubicBezTo>
                    <a:pt x="654597" y="361548"/>
                    <a:pt x="651258" y="378384"/>
                    <a:pt x="642257" y="391886"/>
                  </a:cubicBezTo>
                  <a:cubicBezTo>
                    <a:pt x="622946" y="420852"/>
                    <a:pt x="618401" y="411441"/>
                    <a:pt x="587829" y="424543"/>
                  </a:cubicBezTo>
                  <a:cubicBezTo>
                    <a:pt x="493669" y="464897"/>
                    <a:pt x="588215" y="431673"/>
                    <a:pt x="511629" y="457200"/>
                  </a:cubicBezTo>
                  <a:cubicBezTo>
                    <a:pt x="500743" y="464457"/>
                    <a:pt x="490331" y="472481"/>
                    <a:pt x="478972" y="478972"/>
                  </a:cubicBezTo>
                  <a:cubicBezTo>
                    <a:pt x="443382" y="499309"/>
                    <a:pt x="419873" y="506966"/>
                    <a:pt x="381000" y="522515"/>
                  </a:cubicBezTo>
                  <a:cubicBezTo>
                    <a:pt x="359229" y="544286"/>
                    <a:pt x="325423" y="558620"/>
                    <a:pt x="315686" y="587829"/>
                  </a:cubicBezTo>
                  <a:cubicBezTo>
                    <a:pt x="301554" y="630222"/>
                    <a:pt x="312914" y="612372"/>
                    <a:pt x="283029" y="642258"/>
                  </a:cubicBezTo>
                  <a:cubicBezTo>
                    <a:pt x="254710" y="755527"/>
                    <a:pt x="265974" y="692686"/>
                    <a:pt x="283029" y="914400"/>
                  </a:cubicBezTo>
                  <a:cubicBezTo>
                    <a:pt x="284807" y="937514"/>
                    <a:pt x="304943" y="1018029"/>
                    <a:pt x="315686" y="1034143"/>
                  </a:cubicBezTo>
                  <a:cubicBezTo>
                    <a:pt x="378084" y="1127741"/>
                    <a:pt x="303269" y="1009312"/>
                    <a:pt x="348343" y="1099458"/>
                  </a:cubicBezTo>
                  <a:cubicBezTo>
                    <a:pt x="354194" y="1111160"/>
                    <a:pt x="363384" y="1120896"/>
                    <a:pt x="370115" y="1132115"/>
                  </a:cubicBezTo>
                  <a:cubicBezTo>
                    <a:pt x="445166" y="1257200"/>
                    <a:pt x="386241" y="1167192"/>
                    <a:pt x="435429" y="1240972"/>
                  </a:cubicBezTo>
                  <a:cubicBezTo>
                    <a:pt x="442686" y="1262743"/>
                    <a:pt x="456054" y="1283366"/>
                    <a:pt x="457200" y="1306286"/>
                  </a:cubicBezTo>
                  <a:cubicBezTo>
                    <a:pt x="459743" y="1357152"/>
                    <a:pt x="446315" y="1458686"/>
                    <a:pt x="446315" y="145868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336930" y="3864429"/>
              <a:ext cx="2032627" cy="1573526"/>
            </a:xfrm>
            <a:custGeom>
              <a:avLst/>
              <a:gdLst>
                <a:gd name="connsiteX0" fmla="*/ 721956 w 2020884"/>
                <a:gd name="connsiteY0" fmla="*/ 206828 h 1600200"/>
                <a:gd name="connsiteX1" fmla="*/ 613099 w 2020884"/>
                <a:gd name="connsiteY1" fmla="*/ 185057 h 1600200"/>
                <a:gd name="connsiteX2" fmla="*/ 580441 w 2020884"/>
                <a:gd name="connsiteY2" fmla="*/ 163285 h 1600200"/>
                <a:gd name="connsiteX3" fmla="*/ 515127 w 2020884"/>
                <a:gd name="connsiteY3" fmla="*/ 141514 h 1600200"/>
                <a:gd name="connsiteX4" fmla="*/ 482470 w 2020884"/>
                <a:gd name="connsiteY4" fmla="*/ 130628 h 1600200"/>
                <a:gd name="connsiteX5" fmla="*/ 449813 w 2020884"/>
                <a:gd name="connsiteY5" fmla="*/ 97971 h 1600200"/>
                <a:gd name="connsiteX6" fmla="*/ 417156 w 2020884"/>
                <a:gd name="connsiteY6" fmla="*/ 87085 h 1600200"/>
                <a:gd name="connsiteX7" fmla="*/ 373613 w 2020884"/>
                <a:gd name="connsiteY7" fmla="*/ 21771 h 1600200"/>
                <a:gd name="connsiteX8" fmla="*/ 351841 w 2020884"/>
                <a:gd name="connsiteY8" fmla="*/ 0 h 1600200"/>
                <a:gd name="connsiteX9" fmla="*/ 221213 w 2020884"/>
                <a:gd name="connsiteY9" fmla="*/ 21771 h 1600200"/>
                <a:gd name="connsiteX10" fmla="*/ 188556 w 2020884"/>
                <a:gd name="connsiteY10" fmla="*/ 43542 h 1600200"/>
                <a:gd name="connsiteX11" fmla="*/ 166784 w 2020884"/>
                <a:gd name="connsiteY11" fmla="*/ 65314 h 1600200"/>
                <a:gd name="connsiteX12" fmla="*/ 155899 w 2020884"/>
                <a:gd name="connsiteY12" fmla="*/ 108857 h 1600200"/>
                <a:gd name="connsiteX13" fmla="*/ 145013 w 2020884"/>
                <a:gd name="connsiteY13" fmla="*/ 315685 h 1600200"/>
                <a:gd name="connsiteX14" fmla="*/ 134127 w 2020884"/>
                <a:gd name="connsiteY14" fmla="*/ 359228 h 1600200"/>
                <a:gd name="connsiteX15" fmla="*/ 112356 w 2020884"/>
                <a:gd name="connsiteY15" fmla="*/ 391885 h 1600200"/>
                <a:gd name="connsiteX16" fmla="*/ 68813 w 2020884"/>
                <a:gd name="connsiteY16" fmla="*/ 489857 h 1600200"/>
                <a:gd name="connsiteX17" fmla="*/ 57927 w 2020884"/>
                <a:gd name="connsiteY17" fmla="*/ 533400 h 1600200"/>
                <a:gd name="connsiteX18" fmla="*/ 14384 w 2020884"/>
                <a:gd name="connsiteY18" fmla="*/ 598714 h 1600200"/>
                <a:gd name="connsiteX19" fmla="*/ 25270 w 2020884"/>
                <a:gd name="connsiteY19" fmla="*/ 729342 h 1600200"/>
                <a:gd name="connsiteX20" fmla="*/ 57927 w 2020884"/>
                <a:gd name="connsiteY20" fmla="*/ 751114 h 1600200"/>
                <a:gd name="connsiteX21" fmla="*/ 79699 w 2020884"/>
                <a:gd name="connsiteY21" fmla="*/ 772885 h 1600200"/>
                <a:gd name="connsiteX22" fmla="*/ 101470 w 2020884"/>
                <a:gd name="connsiteY22" fmla="*/ 805542 h 1600200"/>
                <a:gd name="connsiteX23" fmla="*/ 145013 w 2020884"/>
                <a:gd name="connsiteY23" fmla="*/ 827314 h 1600200"/>
                <a:gd name="connsiteX24" fmla="*/ 199441 w 2020884"/>
                <a:gd name="connsiteY24" fmla="*/ 881742 h 1600200"/>
                <a:gd name="connsiteX25" fmla="*/ 242984 w 2020884"/>
                <a:gd name="connsiteY25" fmla="*/ 914400 h 1600200"/>
                <a:gd name="connsiteX26" fmla="*/ 308299 w 2020884"/>
                <a:gd name="connsiteY26" fmla="*/ 979714 h 1600200"/>
                <a:gd name="connsiteX27" fmla="*/ 351841 w 2020884"/>
                <a:gd name="connsiteY27" fmla="*/ 1077685 h 1600200"/>
                <a:gd name="connsiteX28" fmla="*/ 373613 w 2020884"/>
                <a:gd name="connsiteY28" fmla="*/ 1099457 h 1600200"/>
                <a:gd name="connsiteX29" fmla="*/ 406270 w 2020884"/>
                <a:gd name="connsiteY29" fmla="*/ 1175657 h 1600200"/>
                <a:gd name="connsiteX30" fmla="*/ 460699 w 2020884"/>
                <a:gd name="connsiteY30" fmla="*/ 1273628 h 1600200"/>
                <a:gd name="connsiteX31" fmla="*/ 482470 w 2020884"/>
                <a:gd name="connsiteY31" fmla="*/ 1295400 h 1600200"/>
                <a:gd name="connsiteX32" fmla="*/ 547784 w 2020884"/>
                <a:gd name="connsiteY32" fmla="*/ 1317171 h 1600200"/>
                <a:gd name="connsiteX33" fmla="*/ 689299 w 2020884"/>
                <a:gd name="connsiteY33" fmla="*/ 1338942 h 1600200"/>
                <a:gd name="connsiteX34" fmla="*/ 721956 w 2020884"/>
                <a:gd name="connsiteY34" fmla="*/ 1360714 h 1600200"/>
                <a:gd name="connsiteX35" fmla="*/ 776384 w 2020884"/>
                <a:gd name="connsiteY35" fmla="*/ 1393371 h 1600200"/>
                <a:gd name="connsiteX36" fmla="*/ 819927 w 2020884"/>
                <a:gd name="connsiteY36" fmla="*/ 1436914 h 1600200"/>
                <a:gd name="connsiteX37" fmla="*/ 841699 w 2020884"/>
                <a:gd name="connsiteY37" fmla="*/ 1458685 h 1600200"/>
                <a:gd name="connsiteX38" fmla="*/ 885241 w 2020884"/>
                <a:gd name="connsiteY38" fmla="*/ 1513114 h 1600200"/>
                <a:gd name="connsiteX39" fmla="*/ 928784 w 2020884"/>
                <a:gd name="connsiteY39" fmla="*/ 1534885 h 1600200"/>
                <a:gd name="connsiteX40" fmla="*/ 1004984 w 2020884"/>
                <a:gd name="connsiteY40" fmla="*/ 1578428 h 1600200"/>
                <a:gd name="connsiteX41" fmla="*/ 1364213 w 2020884"/>
                <a:gd name="connsiteY41" fmla="*/ 1600200 h 1600200"/>
                <a:gd name="connsiteX42" fmla="*/ 1679899 w 2020884"/>
                <a:gd name="connsiteY42" fmla="*/ 1589314 h 1600200"/>
                <a:gd name="connsiteX43" fmla="*/ 1712556 w 2020884"/>
                <a:gd name="connsiteY43" fmla="*/ 1567542 h 1600200"/>
                <a:gd name="connsiteX44" fmla="*/ 1745213 w 2020884"/>
                <a:gd name="connsiteY44" fmla="*/ 1556657 h 1600200"/>
                <a:gd name="connsiteX45" fmla="*/ 1788756 w 2020884"/>
                <a:gd name="connsiteY45" fmla="*/ 1534885 h 1600200"/>
                <a:gd name="connsiteX46" fmla="*/ 1810527 w 2020884"/>
                <a:gd name="connsiteY46" fmla="*/ 1502228 h 1600200"/>
                <a:gd name="connsiteX47" fmla="*/ 1832299 w 2020884"/>
                <a:gd name="connsiteY47" fmla="*/ 1480457 h 1600200"/>
                <a:gd name="connsiteX48" fmla="*/ 1854070 w 2020884"/>
                <a:gd name="connsiteY48" fmla="*/ 1426028 h 1600200"/>
                <a:gd name="connsiteX49" fmla="*/ 1864956 w 2020884"/>
                <a:gd name="connsiteY49" fmla="*/ 1360714 h 1600200"/>
                <a:gd name="connsiteX50" fmla="*/ 1875841 w 2020884"/>
                <a:gd name="connsiteY50" fmla="*/ 1088571 h 1600200"/>
                <a:gd name="connsiteX51" fmla="*/ 1919384 w 2020884"/>
                <a:gd name="connsiteY51" fmla="*/ 1066800 h 1600200"/>
                <a:gd name="connsiteX52" fmla="*/ 1941156 w 2020884"/>
                <a:gd name="connsiteY52" fmla="*/ 1023257 h 1600200"/>
                <a:gd name="connsiteX53" fmla="*/ 1952041 w 2020884"/>
                <a:gd name="connsiteY53" fmla="*/ 979714 h 1600200"/>
                <a:gd name="connsiteX54" fmla="*/ 1973813 w 2020884"/>
                <a:gd name="connsiteY54" fmla="*/ 914400 h 1600200"/>
                <a:gd name="connsiteX55" fmla="*/ 2006470 w 2020884"/>
                <a:gd name="connsiteY55" fmla="*/ 838200 h 1600200"/>
                <a:gd name="connsiteX56" fmla="*/ 2006470 w 2020884"/>
                <a:gd name="connsiteY56" fmla="*/ 381000 h 1600200"/>
                <a:gd name="connsiteX57" fmla="*/ 1962927 w 2020884"/>
                <a:gd name="connsiteY57" fmla="*/ 304800 h 1600200"/>
                <a:gd name="connsiteX58" fmla="*/ 1919384 w 2020884"/>
                <a:gd name="connsiteY58" fmla="*/ 261257 h 1600200"/>
                <a:gd name="connsiteX59" fmla="*/ 1897613 w 2020884"/>
                <a:gd name="connsiteY59" fmla="*/ 239485 h 1600200"/>
                <a:gd name="connsiteX60" fmla="*/ 1843184 w 2020884"/>
                <a:gd name="connsiteY60" fmla="*/ 195942 h 1600200"/>
                <a:gd name="connsiteX61" fmla="*/ 1734327 w 2020884"/>
                <a:gd name="connsiteY61" fmla="*/ 163285 h 1600200"/>
                <a:gd name="connsiteX62" fmla="*/ 1669013 w 2020884"/>
                <a:gd name="connsiteY62" fmla="*/ 130628 h 1600200"/>
                <a:gd name="connsiteX63" fmla="*/ 1592813 w 2020884"/>
                <a:gd name="connsiteY63" fmla="*/ 97971 h 1600200"/>
                <a:gd name="connsiteX64" fmla="*/ 1353327 w 2020884"/>
                <a:gd name="connsiteY64" fmla="*/ 108857 h 1600200"/>
                <a:gd name="connsiteX65" fmla="*/ 1233584 w 2020884"/>
                <a:gd name="connsiteY65" fmla="*/ 185057 h 1600200"/>
                <a:gd name="connsiteX66" fmla="*/ 1200927 w 2020884"/>
                <a:gd name="connsiteY66" fmla="*/ 206828 h 1600200"/>
                <a:gd name="connsiteX67" fmla="*/ 1179156 w 2020884"/>
                <a:gd name="connsiteY67" fmla="*/ 228600 h 1600200"/>
                <a:gd name="connsiteX68" fmla="*/ 1113841 w 2020884"/>
                <a:gd name="connsiteY68" fmla="*/ 250371 h 1600200"/>
                <a:gd name="connsiteX69" fmla="*/ 1048527 w 2020884"/>
                <a:gd name="connsiteY69" fmla="*/ 283028 h 1600200"/>
                <a:gd name="connsiteX70" fmla="*/ 1015870 w 2020884"/>
                <a:gd name="connsiteY70" fmla="*/ 304800 h 1600200"/>
                <a:gd name="connsiteX71" fmla="*/ 896127 w 2020884"/>
                <a:gd name="connsiteY71" fmla="*/ 293914 h 1600200"/>
                <a:gd name="connsiteX72" fmla="*/ 863470 w 2020884"/>
                <a:gd name="connsiteY72" fmla="*/ 283028 h 1600200"/>
                <a:gd name="connsiteX73" fmla="*/ 798156 w 2020884"/>
                <a:gd name="connsiteY73" fmla="*/ 239485 h 1600200"/>
                <a:gd name="connsiteX74" fmla="*/ 667527 w 2020884"/>
                <a:gd name="connsiteY74" fmla="*/ 228600 h 1600200"/>
                <a:gd name="connsiteX75" fmla="*/ 613099 w 2020884"/>
                <a:gd name="connsiteY75" fmla="*/ 185057 h 1600200"/>
                <a:gd name="connsiteX76" fmla="*/ 569556 w 2020884"/>
                <a:gd name="connsiteY76" fmla="*/ 174171 h 1600200"/>
                <a:gd name="connsiteX77" fmla="*/ 569556 w 2020884"/>
                <a:gd name="connsiteY77" fmla="*/ 1524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020884" h="1600200">
                  <a:moveTo>
                    <a:pt x="721956" y="206828"/>
                  </a:moveTo>
                  <a:cubicBezTo>
                    <a:pt x="685670" y="199571"/>
                    <a:pt x="643888" y="205583"/>
                    <a:pt x="613099" y="185057"/>
                  </a:cubicBezTo>
                  <a:cubicBezTo>
                    <a:pt x="602213" y="177800"/>
                    <a:pt x="592397" y="168599"/>
                    <a:pt x="580441" y="163285"/>
                  </a:cubicBezTo>
                  <a:cubicBezTo>
                    <a:pt x="559470" y="153965"/>
                    <a:pt x="536898" y="148771"/>
                    <a:pt x="515127" y="141514"/>
                  </a:cubicBezTo>
                  <a:lnTo>
                    <a:pt x="482470" y="130628"/>
                  </a:lnTo>
                  <a:cubicBezTo>
                    <a:pt x="471584" y="119742"/>
                    <a:pt x="462622" y="106510"/>
                    <a:pt x="449813" y="97971"/>
                  </a:cubicBezTo>
                  <a:cubicBezTo>
                    <a:pt x="440266" y="91606"/>
                    <a:pt x="425270" y="95199"/>
                    <a:pt x="417156" y="87085"/>
                  </a:cubicBezTo>
                  <a:cubicBezTo>
                    <a:pt x="398654" y="68583"/>
                    <a:pt x="392116" y="40273"/>
                    <a:pt x="373613" y="21771"/>
                  </a:cubicBezTo>
                  <a:lnTo>
                    <a:pt x="351841" y="0"/>
                  </a:lnTo>
                  <a:cubicBezTo>
                    <a:pt x="320792" y="3450"/>
                    <a:pt x="257689" y="3533"/>
                    <a:pt x="221213" y="21771"/>
                  </a:cubicBezTo>
                  <a:cubicBezTo>
                    <a:pt x="209511" y="27622"/>
                    <a:pt x="198772" y="35369"/>
                    <a:pt x="188556" y="43542"/>
                  </a:cubicBezTo>
                  <a:cubicBezTo>
                    <a:pt x="180542" y="49953"/>
                    <a:pt x="174041" y="58057"/>
                    <a:pt x="166784" y="65314"/>
                  </a:cubicBezTo>
                  <a:cubicBezTo>
                    <a:pt x="163156" y="79828"/>
                    <a:pt x="157195" y="93952"/>
                    <a:pt x="155899" y="108857"/>
                  </a:cubicBezTo>
                  <a:cubicBezTo>
                    <a:pt x="149918" y="177636"/>
                    <a:pt x="150994" y="246906"/>
                    <a:pt x="145013" y="315685"/>
                  </a:cubicBezTo>
                  <a:cubicBezTo>
                    <a:pt x="143717" y="330590"/>
                    <a:pt x="140020" y="345477"/>
                    <a:pt x="134127" y="359228"/>
                  </a:cubicBezTo>
                  <a:cubicBezTo>
                    <a:pt x="128973" y="371253"/>
                    <a:pt x="118710" y="380448"/>
                    <a:pt x="112356" y="391885"/>
                  </a:cubicBezTo>
                  <a:cubicBezTo>
                    <a:pt x="90609" y="431030"/>
                    <a:pt x="79835" y="451282"/>
                    <a:pt x="68813" y="489857"/>
                  </a:cubicBezTo>
                  <a:cubicBezTo>
                    <a:pt x="64703" y="504242"/>
                    <a:pt x="64618" y="520018"/>
                    <a:pt x="57927" y="533400"/>
                  </a:cubicBezTo>
                  <a:cubicBezTo>
                    <a:pt x="46225" y="556803"/>
                    <a:pt x="14384" y="598714"/>
                    <a:pt x="14384" y="598714"/>
                  </a:cubicBezTo>
                  <a:cubicBezTo>
                    <a:pt x="-3399" y="652066"/>
                    <a:pt x="-9720" y="652362"/>
                    <a:pt x="25270" y="729342"/>
                  </a:cubicBezTo>
                  <a:cubicBezTo>
                    <a:pt x="30684" y="741252"/>
                    <a:pt x="47711" y="742941"/>
                    <a:pt x="57927" y="751114"/>
                  </a:cubicBezTo>
                  <a:cubicBezTo>
                    <a:pt x="65941" y="757525"/>
                    <a:pt x="73288" y="764871"/>
                    <a:pt x="79699" y="772885"/>
                  </a:cubicBezTo>
                  <a:cubicBezTo>
                    <a:pt x="87872" y="783101"/>
                    <a:pt x="91420" y="797166"/>
                    <a:pt x="101470" y="805542"/>
                  </a:cubicBezTo>
                  <a:cubicBezTo>
                    <a:pt x="113936" y="815931"/>
                    <a:pt x="132204" y="817351"/>
                    <a:pt x="145013" y="827314"/>
                  </a:cubicBezTo>
                  <a:cubicBezTo>
                    <a:pt x="165266" y="843066"/>
                    <a:pt x="180264" y="864696"/>
                    <a:pt x="199441" y="881742"/>
                  </a:cubicBezTo>
                  <a:cubicBezTo>
                    <a:pt x="213001" y="893796"/>
                    <a:pt x="229498" y="902263"/>
                    <a:pt x="242984" y="914400"/>
                  </a:cubicBezTo>
                  <a:cubicBezTo>
                    <a:pt x="265870" y="934997"/>
                    <a:pt x="308299" y="979714"/>
                    <a:pt x="308299" y="979714"/>
                  </a:cubicBezTo>
                  <a:cubicBezTo>
                    <a:pt x="321792" y="1020195"/>
                    <a:pt x="324848" y="1034496"/>
                    <a:pt x="351841" y="1077685"/>
                  </a:cubicBezTo>
                  <a:cubicBezTo>
                    <a:pt x="357281" y="1086388"/>
                    <a:pt x="366356" y="1092200"/>
                    <a:pt x="373613" y="1099457"/>
                  </a:cubicBezTo>
                  <a:cubicBezTo>
                    <a:pt x="396269" y="1190078"/>
                    <a:pt x="368683" y="1100482"/>
                    <a:pt x="406270" y="1175657"/>
                  </a:cubicBezTo>
                  <a:cubicBezTo>
                    <a:pt x="433648" y="1230413"/>
                    <a:pt x="392052" y="1204978"/>
                    <a:pt x="460699" y="1273628"/>
                  </a:cubicBezTo>
                  <a:cubicBezTo>
                    <a:pt x="467956" y="1280885"/>
                    <a:pt x="473290" y="1290810"/>
                    <a:pt x="482470" y="1295400"/>
                  </a:cubicBezTo>
                  <a:cubicBezTo>
                    <a:pt x="502996" y="1305663"/>
                    <a:pt x="526013" y="1309914"/>
                    <a:pt x="547784" y="1317171"/>
                  </a:cubicBezTo>
                  <a:cubicBezTo>
                    <a:pt x="615039" y="1339589"/>
                    <a:pt x="569014" y="1326914"/>
                    <a:pt x="689299" y="1338942"/>
                  </a:cubicBezTo>
                  <a:cubicBezTo>
                    <a:pt x="700185" y="1346199"/>
                    <a:pt x="710862" y="1353780"/>
                    <a:pt x="721956" y="1360714"/>
                  </a:cubicBezTo>
                  <a:cubicBezTo>
                    <a:pt x="739898" y="1371928"/>
                    <a:pt x="759683" y="1380381"/>
                    <a:pt x="776384" y="1393371"/>
                  </a:cubicBezTo>
                  <a:cubicBezTo>
                    <a:pt x="792587" y="1405973"/>
                    <a:pt x="805413" y="1422400"/>
                    <a:pt x="819927" y="1436914"/>
                  </a:cubicBezTo>
                  <a:cubicBezTo>
                    <a:pt x="827184" y="1444171"/>
                    <a:pt x="836006" y="1450145"/>
                    <a:pt x="841699" y="1458685"/>
                  </a:cubicBezTo>
                  <a:cubicBezTo>
                    <a:pt x="853343" y="1476152"/>
                    <a:pt x="866629" y="1500706"/>
                    <a:pt x="885241" y="1513114"/>
                  </a:cubicBezTo>
                  <a:cubicBezTo>
                    <a:pt x="898743" y="1522115"/>
                    <a:pt x="915023" y="1526285"/>
                    <a:pt x="928784" y="1534885"/>
                  </a:cubicBezTo>
                  <a:cubicBezTo>
                    <a:pt x="961832" y="1555540"/>
                    <a:pt x="967559" y="1573750"/>
                    <a:pt x="1004984" y="1578428"/>
                  </a:cubicBezTo>
                  <a:cubicBezTo>
                    <a:pt x="1081790" y="1588029"/>
                    <a:pt x="1309897" y="1597484"/>
                    <a:pt x="1364213" y="1600200"/>
                  </a:cubicBezTo>
                  <a:cubicBezTo>
                    <a:pt x="1469442" y="1596571"/>
                    <a:pt x="1575067" y="1599142"/>
                    <a:pt x="1679899" y="1589314"/>
                  </a:cubicBezTo>
                  <a:cubicBezTo>
                    <a:pt x="1692925" y="1588093"/>
                    <a:pt x="1700854" y="1573393"/>
                    <a:pt x="1712556" y="1567542"/>
                  </a:cubicBezTo>
                  <a:cubicBezTo>
                    <a:pt x="1722819" y="1562410"/>
                    <a:pt x="1734666" y="1561177"/>
                    <a:pt x="1745213" y="1556657"/>
                  </a:cubicBezTo>
                  <a:cubicBezTo>
                    <a:pt x="1760129" y="1550265"/>
                    <a:pt x="1774242" y="1542142"/>
                    <a:pt x="1788756" y="1534885"/>
                  </a:cubicBezTo>
                  <a:cubicBezTo>
                    <a:pt x="1796013" y="1523999"/>
                    <a:pt x="1802354" y="1512444"/>
                    <a:pt x="1810527" y="1502228"/>
                  </a:cubicBezTo>
                  <a:cubicBezTo>
                    <a:pt x="1816938" y="1494214"/>
                    <a:pt x="1827207" y="1489368"/>
                    <a:pt x="1832299" y="1480457"/>
                  </a:cubicBezTo>
                  <a:cubicBezTo>
                    <a:pt x="1841994" y="1463491"/>
                    <a:pt x="1846813" y="1444171"/>
                    <a:pt x="1854070" y="1426028"/>
                  </a:cubicBezTo>
                  <a:cubicBezTo>
                    <a:pt x="1857699" y="1404257"/>
                    <a:pt x="1863535" y="1382740"/>
                    <a:pt x="1864956" y="1360714"/>
                  </a:cubicBezTo>
                  <a:cubicBezTo>
                    <a:pt x="1870801" y="1270115"/>
                    <a:pt x="1859310" y="1177840"/>
                    <a:pt x="1875841" y="1088571"/>
                  </a:cubicBezTo>
                  <a:cubicBezTo>
                    <a:pt x="1878796" y="1072615"/>
                    <a:pt x="1904870" y="1074057"/>
                    <a:pt x="1919384" y="1066800"/>
                  </a:cubicBezTo>
                  <a:cubicBezTo>
                    <a:pt x="1926641" y="1052286"/>
                    <a:pt x="1935458" y="1038451"/>
                    <a:pt x="1941156" y="1023257"/>
                  </a:cubicBezTo>
                  <a:cubicBezTo>
                    <a:pt x="1946409" y="1009249"/>
                    <a:pt x="1947742" y="994044"/>
                    <a:pt x="1952041" y="979714"/>
                  </a:cubicBezTo>
                  <a:cubicBezTo>
                    <a:pt x="1958635" y="957733"/>
                    <a:pt x="1965575" y="935819"/>
                    <a:pt x="1973813" y="914400"/>
                  </a:cubicBezTo>
                  <a:cubicBezTo>
                    <a:pt x="1983733" y="888608"/>
                    <a:pt x="1995584" y="863600"/>
                    <a:pt x="2006470" y="838200"/>
                  </a:cubicBezTo>
                  <a:cubicBezTo>
                    <a:pt x="2022441" y="646557"/>
                    <a:pt x="2028685" y="632767"/>
                    <a:pt x="2006470" y="381000"/>
                  </a:cubicBezTo>
                  <a:cubicBezTo>
                    <a:pt x="2005457" y="369520"/>
                    <a:pt x="1972248" y="315674"/>
                    <a:pt x="1962927" y="304800"/>
                  </a:cubicBezTo>
                  <a:cubicBezTo>
                    <a:pt x="1949569" y="289215"/>
                    <a:pt x="1933898" y="275771"/>
                    <a:pt x="1919384" y="261257"/>
                  </a:cubicBezTo>
                  <a:lnTo>
                    <a:pt x="1897613" y="239485"/>
                  </a:lnTo>
                  <a:cubicBezTo>
                    <a:pt x="1879520" y="221392"/>
                    <a:pt x="1867897" y="206926"/>
                    <a:pt x="1843184" y="195942"/>
                  </a:cubicBezTo>
                  <a:cubicBezTo>
                    <a:pt x="1809113" y="180799"/>
                    <a:pt x="1770512" y="172332"/>
                    <a:pt x="1734327" y="163285"/>
                  </a:cubicBezTo>
                  <a:cubicBezTo>
                    <a:pt x="1671570" y="121448"/>
                    <a:pt x="1732107" y="157668"/>
                    <a:pt x="1669013" y="130628"/>
                  </a:cubicBezTo>
                  <a:cubicBezTo>
                    <a:pt x="1574852" y="90274"/>
                    <a:pt x="1669399" y="123501"/>
                    <a:pt x="1592813" y="97971"/>
                  </a:cubicBezTo>
                  <a:cubicBezTo>
                    <a:pt x="1512984" y="101600"/>
                    <a:pt x="1432151" y="95720"/>
                    <a:pt x="1353327" y="108857"/>
                  </a:cubicBezTo>
                  <a:cubicBezTo>
                    <a:pt x="1273591" y="122146"/>
                    <a:pt x="1279172" y="147067"/>
                    <a:pt x="1233584" y="185057"/>
                  </a:cubicBezTo>
                  <a:cubicBezTo>
                    <a:pt x="1223533" y="193432"/>
                    <a:pt x="1211143" y="198655"/>
                    <a:pt x="1200927" y="206828"/>
                  </a:cubicBezTo>
                  <a:cubicBezTo>
                    <a:pt x="1192913" y="213239"/>
                    <a:pt x="1188336" y="224010"/>
                    <a:pt x="1179156" y="228600"/>
                  </a:cubicBezTo>
                  <a:cubicBezTo>
                    <a:pt x="1158630" y="238863"/>
                    <a:pt x="1132936" y="237641"/>
                    <a:pt x="1113841" y="250371"/>
                  </a:cubicBezTo>
                  <a:cubicBezTo>
                    <a:pt x="1020242" y="312770"/>
                    <a:pt x="1138672" y="237954"/>
                    <a:pt x="1048527" y="283028"/>
                  </a:cubicBezTo>
                  <a:cubicBezTo>
                    <a:pt x="1036825" y="288879"/>
                    <a:pt x="1026756" y="297543"/>
                    <a:pt x="1015870" y="304800"/>
                  </a:cubicBezTo>
                  <a:cubicBezTo>
                    <a:pt x="975956" y="301171"/>
                    <a:pt x="935803" y="299582"/>
                    <a:pt x="896127" y="293914"/>
                  </a:cubicBezTo>
                  <a:cubicBezTo>
                    <a:pt x="884768" y="292291"/>
                    <a:pt x="873017" y="289393"/>
                    <a:pt x="863470" y="283028"/>
                  </a:cubicBezTo>
                  <a:cubicBezTo>
                    <a:pt x="820998" y="254713"/>
                    <a:pt x="846686" y="245956"/>
                    <a:pt x="798156" y="239485"/>
                  </a:cubicBezTo>
                  <a:cubicBezTo>
                    <a:pt x="754845" y="233710"/>
                    <a:pt x="711070" y="232228"/>
                    <a:pt x="667527" y="228600"/>
                  </a:cubicBezTo>
                  <a:cubicBezTo>
                    <a:pt x="649969" y="211041"/>
                    <a:pt x="637132" y="195357"/>
                    <a:pt x="613099" y="185057"/>
                  </a:cubicBezTo>
                  <a:cubicBezTo>
                    <a:pt x="599348" y="179164"/>
                    <a:pt x="581525" y="183148"/>
                    <a:pt x="569556" y="174171"/>
                  </a:cubicBezTo>
                  <a:cubicBezTo>
                    <a:pt x="563750" y="169817"/>
                    <a:pt x="569556" y="159657"/>
                    <a:pt x="569556" y="152400"/>
                  </a:cubicBezTo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var L 12"/>
            <p:cNvSpPr/>
            <p:nvPr/>
          </p:nvSpPr>
          <p:spPr>
            <a:xfrm rot="2139843" flipH="1">
              <a:off x="2326316" y="4887197"/>
              <a:ext cx="542530" cy="1245683"/>
            </a:xfrm>
            <a:prstGeom prst="corner">
              <a:avLst/>
            </a:prstGeom>
            <a:solidFill>
              <a:srgbClr val="00AC00"/>
            </a:solidFill>
            <a:ln>
              <a:solidFill>
                <a:srgbClr val="00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14" name="Tvar L 13"/>
            <p:cNvSpPr/>
            <p:nvPr/>
          </p:nvSpPr>
          <p:spPr>
            <a:xfrm rot="18543440">
              <a:off x="4257419" y="4822988"/>
              <a:ext cx="482597" cy="1136739"/>
            </a:xfrm>
            <a:prstGeom prst="corner">
              <a:avLst/>
            </a:prstGeom>
            <a:solidFill>
              <a:srgbClr val="00AC00"/>
            </a:solidFill>
            <a:ln>
              <a:solidFill>
                <a:srgbClr val="00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4321629" y="4093029"/>
              <a:ext cx="1806898" cy="663664"/>
            </a:xfrm>
            <a:custGeom>
              <a:avLst/>
              <a:gdLst>
                <a:gd name="connsiteX0" fmla="*/ 21771 w 1796460"/>
                <a:gd name="connsiteY0" fmla="*/ 152400 h 674914"/>
                <a:gd name="connsiteX1" fmla="*/ 435428 w 1796460"/>
                <a:gd name="connsiteY1" fmla="*/ 152400 h 674914"/>
                <a:gd name="connsiteX2" fmla="*/ 468085 w 1796460"/>
                <a:gd name="connsiteY2" fmla="*/ 130628 h 674914"/>
                <a:gd name="connsiteX3" fmla="*/ 489857 w 1796460"/>
                <a:gd name="connsiteY3" fmla="*/ 43542 h 674914"/>
                <a:gd name="connsiteX4" fmla="*/ 555171 w 1796460"/>
                <a:gd name="connsiteY4" fmla="*/ 10885 h 674914"/>
                <a:gd name="connsiteX5" fmla="*/ 772885 w 1796460"/>
                <a:gd name="connsiteY5" fmla="*/ 21771 h 674914"/>
                <a:gd name="connsiteX6" fmla="*/ 816428 w 1796460"/>
                <a:gd name="connsiteY6" fmla="*/ 65314 h 674914"/>
                <a:gd name="connsiteX7" fmla="*/ 859971 w 1796460"/>
                <a:gd name="connsiteY7" fmla="*/ 152400 h 674914"/>
                <a:gd name="connsiteX8" fmla="*/ 892628 w 1796460"/>
                <a:gd name="connsiteY8" fmla="*/ 163285 h 674914"/>
                <a:gd name="connsiteX9" fmla="*/ 1088571 w 1796460"/>
                <a:gd name="connsiteY9" fmla="*/ 152400 h 674914"/>
                <a:gd name="connsiteX10" fmla="*/ 1360714 w 1796460"/>
                <a:gd name="connsiteY10" fmla="*/ 152400 h 674914"/>
                <a:gd name="connsiteX11" fmla="*/ 1382485 w 1796460"/>
                <a:gd name="connsiteY11" fmla="*/ 21771 h 674914"/>
                <a:gd name="connsiteX12" fmla="*/ 1404257 w 1796460"/>
                <a:gd name="connsiteY12" fmla="*/ 0 h 674914"/>
                <a:gd name="connsiteX13" fmla="*/ 1480457 w 1796460"/>
                <a:gd name="connsiteY13" fmla="*/ 10885 h 674914"/>
                <a:gd name="connsiteX14" fmla="*/ 1545771 w 1796460"/>
                <a:gd name="connsiteY14" fmla="*/ 21771 h 674914"/>
                <a:gd name="connsiteX15" fmla="*/ 1567542 w 1796460"/>
                <a:gd name="connsiteY15" fmla="*/ 54428 h 674914"/>
                <a:gd name="connsiteX16" fmla="*/ 1578428 w 1796460"/>
                <a:gd name="connsiteY16" fmla="*/ 163285 h 674914"/>
                <a:gd name="connsiteX17" fmla="*/ 1621971 w 1796460"/>
                <a:gd name="connsiteY17" fmla="*/ 250371 h 674914"/>
                <a:gd name="connsiteX18" fmla="*/ 1665514 w 1796460"/>
                <a:gd name="connsiteY18" fmla="*/ 261257 h 674914"/>
                <a:gd name="connsiteX19" fmla="*/ 1709057 w 1796460"/>
                <a:gd name="connsiteY19" fmla="*/ 283028 h 674914"/>
                <a:gd name="connsiteX20" fmla="*/ 1774371 w 1796460"/>
                <a:gd name="connsiteY20" fmla="*/ 304800 h 674914"/>
                <a:gd name="connsiteX21" fmla="*/ 1796142 w 1796460"/>
                <a:gd name="connsiteY21" fmla="*/ 337457 h 674914"/>
                <a:gd name="connsiteX22" fmla="*/ 1785257 w 1796460"/>
                <a:gd name="connsiteY22" fmla="*/ 370114 h 674914"/>
                <a:gd name="connsiteX23" fmla="*/ 1730828 w 1796460"/>
                <a:gd name="connsiteY23" fmla="*/ 402771 h 674914"/>
                <a:gd name="connsiteX24" fmla="*/ 1654628 w 1796460"/>
                <a:gd name="connsiteY24" fmla="*/ 413657 h 674914"/>
                <a:gd name="connsiteX25" fmla="*/ 1600200 w 1796460"/>
                <a:gd name="connsiteY25" fmla="*/ 424542 h 674914"/>
                <a:gd name="connsiteX26" fmla="*/ 1763485 w 1796460"/>
                <a:gd name="connsiteY26" fmla="*/ 478971 h 674914"/>
                <a:gd name="connsiteX27" fmla="*/ 1796142 w 1796460"/>
                <a:gd name="connsiteY27" fmla="*/ 500742 h 674914"/>
                <a:gd name="connsiteX28" fmla="*/ 1763485 w 1796460"/>
                <a:gd name="connsiteY28" fmla="*/ 566057 h 674914"/>
                <a:gd name="connsiteX29" fmla="*/ 1730828 w 1796460"/>
                <a:gd name="connsiteY29" fmla="*/ 576942 h 674914"/>
                <a:gd name="connsiteX30" fmla="*/ 1763485 w 1796460"/>
                <a:gd name="connsiteY30" fmla="*/ 598714 h 674914"/>
                <a:gd name="connsiteX31" fmla="*/ 1763485 w 1796460"/>
                <a:gd name="connsiteY31" fmla="*/ 664028 h 674914"/>
                <a:gd name="connsiteX32" fmla="*/ 1709057 w 1796460"/>
                <a:gd name="connsiteY32" fmla="*/ 674914 h 674914"/>
                <a:gd name="connsiteX33" fmla="*/ 1654628 w 1796460"/>
                <a:gd name="connsiteY33" fmla="*/ 664028 h 674914"/>
                <a:gd name="connsiteX34" fmla="*/ 1621971 w 1796460"/>
                <a:gd name="connsiteY34" fmla="*/ 587828 h 674914"/>
                <a:gd name="connsiteX35" fmla="*/ 1534885 w 1796460"/>
                <a:gd name="connsiteY35" fmla="*/ 533400 h 674914"/>
                <a:gd name="connsiteX36" fmla="*/ 1436914 w 1796460"/>
                <a:gd name="connsiteY36" fmla="*/ 468085 h 674914"/>
                <a:gd name="connsiteX37" fmla="*/ 1404257 w 1796460"/>
                <a:gd name="connsiteY37" fmla="*/ 446314 h 674914"/>
                <a:gd name="connsiteX38" fmla="*/ 1371600 w 1796460"/>
                <a:gd name="connsiteY38" fmla="*/ 435428 h 674914"/>
                <a:gd name="connsiteX39" fmla="*/ 1164771 w 1796460"/>
                <a:gd name="connsiteY39" fmla="*/ 446314 h 674914"/>
                <a:gd name="connsiteX40" fmla="*/ 1110342 w 1796460"/>
                <a:gd name="connsiteY40" fmla="*/ 457200 h 674914"/>
                <a:gd name="connsiteX41" fmla="*/ 1012371 w 1796460"/>
                <a:gd name="connsiteY41" fmla="*/ 478971 h 674914"/>
                <a:gd name="connsiteX42" fmla="*/ 718457 w 1796460"/>
                <a:gd name="connsiteY42" fmla="*/ 500742 h 674914"/>
                <a:gd name="connsiteX43" fmla="*/ 620485 w 1796460"/>
                <a:gd name="connsiteY43" fmla="*/ 511628 h 674914"/>
                <a:gd name="connsiteX44" fmla="*/ 446314 w 1796460"/>
                <a:gd name="connsiteY44" fmla="*/ 478971 h 674914"/>
                <a:gd name="connsiteX45" fmla="*/ 391885 w 1796460"/>
                <a:gd name="connsiteY45" fmla="*/ 457200 h 674914"/>
                <a:gd name="connsiteX46" fmla="*/ 272142 w 1796460"/>
                <a:gd name="connsiteY46" fmla="*/ 446314 h 674914"/>
                <a:gd name="connsiteX47" fmla="*/ 206828 w 1796460"/>
                <a:gd name="connsiteY47" fmla="*/ 424542 h 674914"/>
                <a:gd name="connsiteX48" fmla="*/ 141514 w 1796460"/>
                <a:gd name="connsiteY48" fmla="*/ 370114 h 674914"/>
                <a:gd name="connsiteX49" fmla="*/ 65314 w 1796460"/>
                <a:gd name="connsiteY49" fmla="*/ 348342 h 674914"/>
                <a:gd name="connsiteX50" fmla="*/ 10885 w 1796460"/>
                <a:gd name="connsiteY50" fmla="*/ 304800 h 674914"/>
                <a:gd name="connsiteX51" fmla="*/ 0 w 1796460"/>
                <a:gd name="connsiteY51" fmla="*/ 228600 h 674914"/>
                <a:gd name="connsiteX52" fmla="*/ 10885 w 1796460"/>
                <a:gd name="connsiteY52" fmla="*/ 217714 h 6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96460" h="674914">
                  <a:moveTo>
                    <a:pt x="21771" y="152400"/>
                  </a:moveTo>
                  <a:cubicBezTo>
                    <a:pt x="182752" y="184594"/>
                    <a:pt x="128409" y="177985"/>
                    <a:pt x="435428" y="152400"/>
                  </a:cubicBezTo>
                  <a:cubicBezTo>
                    <a:pt x="448466" y="151314"/>
                    <a:pt x="457199" y="137885"/>
                    <a:pt x="468085" y="130628"/>
                  </a:cubicBezTo>
                  <a:cubicBezTo>
                    <a:pt x="468627" y="127917"/>
                    <a:pt x="480931" y="54699"/>
                    <a:pt x="489857" y="43542"/>
                  </a:cubicBezTo>
                  <a:cubicBezTo>
                    <a:pt x="505203" y="24359"/>
                    <a:pt x="533659" y="18056"/>
                    <a:pt x="555171" y="10885"/>
                  </a:cubicBezTo>
                  <a:cubicBezTo>
                    <a:pt x="627742" y="14514"/>
                    <a:pt x="701750" y="6951"/>
                    <a:pt x="772885" y="21771"/>
                  </a:cubicBezTo>
                  <a:cubicBezTo>
                    <a:pt x="792980" y="25957"/>
                    <a:pt x="816428" y="65314"/>
                    <a:pt x="816428" y="65314"/>
                  </a:cubicBezTo>
                  <a:cubicBezTo>
                    <a:pt x="827283" y="97877"/>
                    <a:pt x="828307" y="133401"/>
                    <a:pt x="859971" y="152400"/>
                  </a:cubicBezTo>
                  <a:cubicBezTo>
                    <a:pt x="869810" y="158304"/>
                    <a:pt x="881742" y="159657"/>
                    <a:pt x="892628" y="163285"/>
                  </a:cubicBezTo>
                  <a:cubicBezTo>
                    <a:pt x="957942" y="159657"/>
                    <a:pt x="1023156" y="152400"/>
                    <a:pt x="1088571" y="152400"/>
                  </a:cubicBezTo>
                  <a:cubicBezTo>
                    <a:pt x="1378505" y="152400"/>
                    <a:pt x="1234064" y="184060"/>
                    <a:pt x="1360714" y="152400"/>
                  </a:cubicBezTo>
                  <a:cubicBezTo>
                    <a:pt x="1361735" y="144236"/>
                    <a:pt x="1370499" y="45742"/>
                    <a:pt x="1382485" y="21771"/>
                  </a:cubicBezTo>
                  <a:cubicBezTo>
                    <a:pt x="1387075" y="12591"/>
                    <a:pt x="1397000" y="7257"/>
                    <a:pt x="1404257" y="0"/>
                  </a:cubicBezTo>
                  <a:lnTo>
                    <a:pt x="1480457" y="10885"/>
                  </a:lnTo>
                  <a:cubicBezTo>
                    <a:pt x="1502272" y="14241"/>
                    <a:pt x="1526030" y="11900"/>
                    <a:pt x="1545771" y="21771"/>
                  </a:cubicBezTo>
                  <a:cubicBezTo>
                    <a:pt x="1557473" y="27622"/>
                    <a:pt x="1560285" y="43542"/>
                    <a:pt x="1567542" y="54428"/>
                  </a:cubicBezTo>
                  <a:cubicBezTo>
                    <a:pt x="1571171" y="90714"/>
                    <a:pt x="1573608" y="127138"/>
                    <a:pt x="1578428" y="163285"/>
                  </a:cubicBezTo>
                  <a:cubicBezTo>
                    <a:pt x="1583915" y="204440"/>
                    <a:pt x="1583235" y="228236"/>
                    <a:pt x="1621971" y="250371"/>
                  </a:cubicBezTo>
                  <a:cubicBezTo>
                    <a:pt x="1634961" y="257794"/>
                    <a:pt x="1651506" y="256004"/>
                    <a:pt x="1665514" y="261257"/>
                  </a:cubicBezTo>
                  <a:cubicBezTo>
                    <a:pt x="1680708" y="266955"/>
                    <a:pt x="1693990" y="277001"/>
                    <a:pt x="1709057" y="283028"/>
                  </a:cubicBezTo>
                  <a:cubicBezTo>
                    <a:pt x="1730365" y="291551"/>
                    <a:pt x="1774371" y="304800"/>
                    <a:pt x="1774371" y="304800"/>
                  </a:cubicBezTo>
                  <a:cubicBezTo>
                    <a:pt x="1781628" y="315686"/>
                    <a:pt x="1793991" y="324552"/>
                    <a:pt x="1796142" y="337457"/>
                  </a:cubicBezTo>
                  <a:cubicBezTo>
                    <a:pt x="1798028" y="348775"/>
                    <a:pt x="1791161" y="360275"/>
                    <a:pt x="1785257" y="370114"/>
                  </a:cubicBezTo>
                  <a:cubicBezTo>
                    <a:pt x="1772404" y="391536"/>
                    <a:pt x="1754179" y="398101"/>
                    <a:pt x="1730828" y="402771"/>
                  </a:cubicBezTo>
                  <a:cubicBezTo>
                    <a:pt x="1705668" y="407803"/>
                    <a:pt x="1679937" y="409439"/>
                    <a:pt x="1654628" y="413657"/>
                  </a:cubicBezTo>
                  <a:cubicBezTo>
                    <a:pt x="1636378" y="416699"/>
                    <a:pt x="1618343" y="420914"/>
                    <a:pt x="1600200" y="424542"/>
                  </a:cubicBezTo>
                  <a:cubicBezTo>
                    <a:pt x="1720942" y="448691"/>
                    <a:pt x="1682393" y="428289"/>
                    <a:pt x="1763485" y="478971"/>
                  </a:cubicBezTo>
                  <a:cubicBezTo>
                    <a:pt x="1774579" y="485905"/>
                    <a:pt x="1785256" y="493485"/>
                    <a:pt x="1796142" y="500742"/>
                  </a:cubicBezTo>
                  <a:cubicBezTo>
                    <a:pt x="1788316" y="532050"/>
                    <a:pt x="1792030" y="548930"/>
                    <a:pt x="1763485" y="566057"/>
                  </a:cubicBezTo>
                  <a:cubicBezTo>
                    <a:pt x="1753646" y="571960"/>
                    <a:pt x="1741714" y="573314"/>
                    <a:pt x="1730828" y="576942"/>
                  </a:cubicBezTo>
                  <a:cubicBezTo>
                    <a:pt x="1741714" y="584199"/>
                    <a:pt x="1755312" y="588498"/>
                    <a:pt x="1763485" y="598714"/>
                  </a:cubicBezTo>
                  <a:cubicBezTo>
                    <a:pt x="1773582" y="611336"/>
                    <a:pt x="1782417" y="651406"/>
                    <a:pt x="1763485" y="664028"/>
                  </a:cubicBezTo>
                  <a:cubicBezTo>
                    <a:pt x="1748090" y="674291"/>
                    <a:pt x="1727200" y="671285"/>
                    <a:pt x="1709057" y="674914"/>
                  </a:cubicBezTo>
                  <a:cubicBezTo>
                    <a:pt x="1690914" y="671285"/>
                    <a:pt x="1669684" y="674782"/>
                    <a:pt x="1654628" y="664028"/>
                  </a:cubicBezTo>
                  <a:cubicBezTo>
                    <a:pt x="1551945" y="590683"/>
                    <a:pt x="1691573" y="649696"/>
                    <a:pt x="1621971" y="587828"/>
                  </a:cubicBezTo>
                  <a:cubicBezTo>
                    <a:pt x="1596386" y="565086"/>
                    <a:pt x="1563368" y="552389"/>
                    <a:pt x="1534885" y="533400"/>
                  </a:cubicBezTo>
                  <a:lnTo>
                    <a:pt x="1436914" y="468085"/>
                  </a:lnTo>
                  <a:cubicBezTo>
                    <a:pt x="1426028" y="460828"/>
                    <a:pt x="1416668" y="450451"/>
                    <a:pt x="1404257" y="446314"/>
                  </a:cubicBezTo>
                  <a:lnTo>
                    <a:pt x="1371600" y="435428"/>
                  </a:lnTo>
                  <a:cubicBezTo>
                    <a:pt x="1302657" y="439057"/>
                    <a:pt x="1233571" y="440581"/>
                    <a:pt x="1164771" y="446314"/>
                  </a:cubicBezTo>
                  <a:cubicBezTo>
                    <a:pt x="1146333" y="447851"/>
                    <a:pt x="1128404" y="453186"/>
                    <a:pt x="1110342" y="457200"/>
                  </a:cubicBezTo>
                  <a:cubicBezTo>
                    <a:pt x="1067564" y="466706"/>
                    <a:pt x="1058326" y="472406"/>
                    <a:pt x="1012371" y="478971"/>
                  </a:cubicBezTo>
                  <a:cubicBezTo>
                    <a:pt x="908648" y="493789"/>
                    <a:pt x="829224" y="494589"/>
                    <a:pt x="718457" y="500742"/>
                  </a:cubicBezTo>
                  <a:cubicBezTo>
                    <a:pt x="685800" y="504371"/>
                    <a:pt x="653343" y="511628"/>
                    <a:pt x="620485" y="511628"/>
                  </a:cubicBezTo>
                  <a:cubicBezTo>
                    <a:pt x="582537" y="511628"/>
                    <a:pt x="481153" y="492906"/>
                    <a:pt x="446314" y="478971"/>
                  </a:cubicBezTo>
                  <a:cubicBezTo>
                    <a:pt x="428171" y="471714"/>
                    <a:pt x="411091" y="460801"/>
                    <a:pt x="391885" y="457200"/>
                  </a:cubicBezTo>
                  <a:cubicBezTo>
                    <a:pt x="352493" y="449814"/>
                    <a:pt x="312056" y="449943"/>
                    <a:pt x="272142" y="446314"/>
                  </a:cubicBezTo>
                  <a:cubicBezTo>
                    <a:pt x="250371" y="439057"/>
                    <a:pt x="223055" y="440769"/>
                    <a:pt x="206828" y="424542"/>
                  </a:cubicBezTo>
                  <a:cubicBezTo>
                    <a:pt x="182752" y="400466"/>
                    <a:pt x="171826" y="385270"/>
                    <a:pt x="141514" y="370114"/>
                  </a:cubicBezTo>
                  <a:cubicBezTo>
                    <a:pt x="125896" y="362305"/>
                    <a:pt x="79267" y="351830"/>
                    <a:pt x="65314" y="348342"/>
                  </a:cubicBezTo>
                  <a:cubicBezTo>
                    <a:pt x="58015" y="343476"/>
                    <a:pt x="15316" y="318094"/>
                    <a:pt x="10885" y="304800"/>
                  </a:cubicBezTo>
                  <a:cubicBezTo>
                    <a:pt x="2771" y="280459"/>
                    <a:pt x="0" y="254258"/>
                    <a:pt x="0" y="228600"/>
                  </a:cubicBezTo>
                  <a:lnTo>
                    <a:pt x="10885" y="217714"/>
                  </a:lnTo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91872" y="2209800"/>
              <a:ext cx="844824" cy="2098034"/>
            </a:xfrm>
            <a:custGeom>
              <a:avLst/>
              <a:gdLst>
                <a:gd name="connsiteX0" fmla="*/ 587829 w 839943"/>
                <a:gd name="connsiteY0" fmla="*/ 1807029 h 2133600"/>
                <a:gd name="connsiteX1" fmla="*/ 576943 w 839943"/>
                <a:gd name="connsiteY1" fmla="*/ 2035629 h 2133600"/>
                <a:gd name="connsiteX2" fmla="*/ 566058 w 839943"/>
                <a:gd name="connsiteY2" fmla="*/ 2068286 h 2133600"/>
                <a:gd name="connsiteX3" fmla="*/ 478972 w 839943"/>
                <a:gd name="connsiteY3" fmla="*/ 2122714 h 2133600"/>
                <a:gd name="connsiteX4" fmla="*/ 446315 w 839943"/>
                <a:gd name="connsiteY4" fmla="*/ 2133600 h 2133600"/>
                <a:gd name="connsiteX5" fmla="*/ 283029 w 839943"/>
                <a:gd name="connsiteY5" fmla="*/ 2122714 h 2133600"/>
                <a:gd name="connsiteX6" fmla="*/ 228600 w 839943"/>
                <a:gd name="connsiteY6" fmla="*/ 2046514 h 2133600"/>
                <a:gd name="connsiteX7" fmla="*/ 195943 w 839943"/>
                <a:gd name="connsiteY7" fmla="*/ 2013857 h 2133600"/>
                <a:gd name="connsiteX8" fmla="*/ 185058 w 839943"/>
                <a:gd name="connsiteY8" fmla="*/ 1981200 h 2133600"/>
                <a:gd name="connsiteX9" fmla="*/ 163286 w 839943"/>
                <a:gd name="connsiteY9" fmla="*/ 1959429 h 2133600"/>
                <a:gd name="connsiteX10" fmla="*/ 152400 w 839943"/>
                <a:gd name="connsiteY10" fmla="*/ 1796143 h 2133600"/>
                <a:gd name="connsiteX11" fmla="*/ 141515 w 839943"/>
                <a:gd name="connsiteY11" fmla="*/ 1741714 h 2133600"/>
                <a:gd name="connsiteX12" fmla="*/ 119743 w 839943"/>
                <a:gd name="connsiteY12" fmla="*/ 1578429 h 2133600"/>
                <a:gd name="connsiteX13" fmla="*/ 108858 w 839943"/>
                <a:gd name="connsiteY13" fmla="*/ 1545771 h 2133600"/>
                <a:gd name="connsiteX14" fmla="*/ 65315 w 839943"/>
                <a:gd name="connsiteY14" fmla="*/ 1447800 h 2133600"/>
                <a:gd name="connsiteX15" fmla="*/ 32658 w 839943"/>
                <a:gd name="connsiteY15" fmla="*/ 1306286 h 2133600"/>
                <a:gd name="connsiteX16" fmla="*/ 10886 w 839943"/>
                <a:gd name="connsiteY16" fmla="*/ 1219200 h 2133600"/>
                <a:gd name="connsiteX17" fmla="*/ 0 w 839943"/>
                <a:gd name="connsiteY17" fmla="*/ 1175657 h 2133600"/>
                <a:gd name="connsiteX18" fmla="*/ 10886 w 839943"/>
                <a:gd name="connsiteY18" fmla="*/ 979714 h 2133600"/>
                <a:gd name="connsiteX19" fmla="*/ 54429 w 839943"/>
                <a:gd name="connsiteY19" fmla="*/ 968829 h 2133600"/>
                <a:gd name="connsiteX20" fmla="*/ 87086 w 839943"/>
                <a:gd name="connsiteY20" fmla="*/ 881743 h 2133600"/>
                <a:gd name="connsiteX21" fmla="*/ 108858 w 839943"/>
                <a:gd name="connsiteY21" fmla="*/ 816429 h 2133600"/>
                <a:gd name="connsiteX22" fmla="*/ 119743 w 839943"/>
                <a:gd name="connsiteY22" fmla="*/ 555171 h 2133600"/>
                <a:gd name="connsiteX23" fmla="*/ 152400 w 839943"/>
                <a:gd name="connsiteY23" fmla="*/ 348343 h 2133600"/>
                <a:gd name="connsiteX24" fmla="*/ 65315 w 839943"/>
                <a:gd name="connsiteY24" fmla="*/ 261257 h 2133600"/>
                <a:gd name="connsiteX25" fmla="*/ 43543 w 839943"/>
                <a:gd name="connsiteY25" fmla="*/ 239486 h 2133600"/>
                <a:gd name="connsiteX26" fmla="*/ 21772 w 839943"/>
                <a:gd name="connsiteY26" fmla="*/ 217714 h 2133600"/>
                <a:gd name="connsiteX27" fmla="*/ 10886 w 839943"/>
                <a:gd name="connsiteY27" fmla="*/ 185057 h 2133600"/>
                <a:gd name="connsiteX28" fmla="*/ 21772 w 839943"/>
                <a:gd name="connsiteY28" fmla="*/ 119743 h 2133600"/>
                <a:gd name="connsiteX29" fmla="*/ 54429 w 839943"/>
                <a:gd name="connsiteY29" fmla="*/ 97971 h 2133600"/>
                <a:gd name="connsiteX30" fmla="*/ 152400 w 839943"/>
                <a:gd name="connsiteY30" fmla="*/ 54429 h 2133600"/>
                <a:gd name="connsiteX31" fmla="*/ 250372 w 839943"/>
                <a:gd name="connsiteY31" fmla="*/ 65314 h 2133600"/>
                <a:gd name="connsiteX32" fmla="*/ 261258 w 839943"/>
                <a:gd name="connsiteY32" fmla="*/ 97971 h 2133600"/>
                <a:gd name="connsiteX33" fmla="*/ 293915 w 839943"/>
                <a:gd name="connsiteY33" fmla="*/ 185057 h 2133600"/>
                <a:gd name="connsiteX34" fmla="*/ 304800 w 839943"/>
                <a:gd name="connsiteY34" fmla="*/ 87086 h 2133600"/>
                <a:gd name="connsiteX35" fmla="*/ 359229 w 839943"/>
                <a:gd name="connsiteY35" fmla="*/ 32657 h 2133600"/>
                <a:gd name="connsiteX36" fmla="*/ 424543 w 839943"/>
                <a:gd name="connsiteY36" fmla="*/ 0 h 2133600"/>
                <a:gd name="connsiteX37" fmla="*/ 468086 w 839943"/>
                <a:gd name="connsiteY37" fmla="*/ 10886 h 2133600"/>
                <a:gd name="connsiteX38" fmla="*/ 489858 w 839943"/>
                <a:gd name="connsiteY38" fmla="*/ 97971 h 2133600"/>
                <a:gd name="connsiteX39" fmla="*/ 500743 w 839943"/>
                <a:gd name="connsiteY39" fmla="*/ 130629 h 2133600"/>
                <a:gd name="connsiteX40" fmla="*/ 489858 w 839943"/>
                <a:gd name="connsiteY40" fmla="*/ 185057 h 2133600"/>
                <a:gd name="connsiteX41" fmla="*/ 457200 w 839943"/>
                <a:gd name="connsiteY41" fmla="*/ 206829 h 2133600"/>
                <a:gd name="connsiteX42" fmla="*/ 468086 w 839943"/>
                <a:gd name="connsiteY42" fmla="*/ 174171 h 2133600"/>
                <a:gd name="connsiteX43" fmla="*/ 533400 w 839943"/>
                <a:gd name="connsiteY43" fmla="*/ 119743 h 2133600"/>
                <a:gd name="connsiteX44" fmla="*/ 685800 w 839943"/>
                <a:gd name="connsiteY44" fmla="*/ 87086 h 2133600"/>
                <a:gd name="connsiteX45" fmla="*/ 740229 w 839943"/>
                <a:gd name="connsiteY45" fmla="*/ 97971 h 2133600"/>
                <a:gd name="connsiteX46" fmla="*/ 653143 w 839943"/>
                <a:gd name="connsiteY46" fmla="*/ 239486 h 2133600"/>
                <a:gd name="connsiteX47" fmla="*/ 631372 w 839943"/>
                <a:gd name="connsiteY47" fmla="*/ 272143 h 2133600"/>
                <a:gd name="connsiteX48" fmla="*/ 609600 w 839943"/>
                <a:gd name="connsiteY48" fmla="*/ 293914 h 2133600"/>
                <a:gd name="connsiteX49" fmla="*/ 642258 w 839943"/>
                <a:gd name="connsiteY49" fmla="*/ 283029 h 2133600"/>
                <a:gd name="connsiteX50" fmla="*/ 740229 w 839943"/>
                <a:gd name="connsiteY50" fmla="*/ 272143 h 2133600"/>
                <a:gd name="connsiteX51" fmla="*/ 838200 w 839943"/>
                <a:gd name="connsiteY51" fmla="*/ 326571 h 2133600"/>
                <a:gd name="connsiteX52" fmla="*/ 794658 w 839943"/>
                <a:gd name="connsiteY52" fmla="*/ 391886 h 2133600"/>
                <a:gd name="connsiteX53" fmla="*/ 772886 w 839943"/>
                <a:gd name="connsiteY53" fmla="*/ 435429 h 2133600"/>
                <a:gd name="connsiteX54" fmla="*/ 696686 w 839943"/>
                <a:gd name="connsiteY54" fmla="*/ 500743 h 2133600"/>
                <a:gd name="connsiteX55" fmla="*/ 664029 w 839943"/>
                <a:gd name="connsiteY55" fmla="*/ 511629 h 2133600"/>
                <a:gd name="connsiteX56" fmla="*/ 587829 w 839943"/>
                <a:gd name="connsiteY56" fmla="*/ 544286 h 2133600"/>
                <a:gd name="connsiteX57" fmla="*/ 555172 w 839943"/>
                <a:gd name="connsiteY57" fmla="*/ 576943 h 2133600"/>
                <a:gd name="connsiteX58" fmla="*/ 522515 w 839943"/>
                <a:gd name="connsiteY58" fmla="*/ 587829 h 2133600"/>
                <a:gd name="connsiteX59" fmla="*/ 489858 w 839943"/>
                <a:gd name="connsiteY59" fmla="*/ 609600 h 2133600"/>
                <a:gd name="connsiteX60" fmla="*/ 446315 w 839943"/>
                <a:gd name="connsiteY60" fmla="*/ 631371 h 2133600"/>
                <a:gd name="connsiteX61" fmla="*/ 424543 w 839943"/>
                <a:gd name="connsiteY61" fmla="*/ 653143 h 2133600"/>
                <a:gd name="connsiteX62" fmla="*/ 413658 w 839943"/>
                <a:gd name="connsiteY62" fmla="*/ 685800 h 2133600"/>
                <a:gd name="connsiteX63" fmla="*/ 391886 w 839943"/>
                <a:gd name="connsiteY63" fmla="*/ 772886 h 2133600"/>
                <a:gd name="connsiteX64" fmla="*/ 381000 w 839943"/>
                <a:gd name="connsiteY64" fmla="*/ 816429 h 2133600"/>
                <a:gd name="connsiteX65" fmla="*/ 359229 w 839943"/>
                <a:gd name="connsiteY65" fmla="*/ 1404257 h 2133600"/>
                <a:gd name="connsiteX66" fmla="*/ 370115 w 839943"/>
                <a:gd name="connsiteY66" fmla="*/ 1578429 h 2133600"/>
                <a:gd name="connsiteX67" fmla="*/ 500743 w 839943"/>
                <a:gd name="connsiteY67" fmla="*/ 1643743 h 2133600"/>
                <a:gd name="connsiteX68" fmla="*/ 544286 w 839943"/>
                <a:gd name="connsiteY68" fmla="*/ 1687286 h 2133600"/>
                <a:gd name="connsiteX69" fmla="*/ 598715 w 839943"/>
                <a:gd name="connsiteY69" fmla="*/ 1785257 h 2133600"/>
                <a:gd name="connsiteX70" fmla="*/ 587829 w 839943"/>
                <a:gd name="connsiteY70" fmla="*/ 1807029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39943" h="2133600">
                  <a:moveTo>
                    <a:pt x="587829" y="1807029"/>
                  </a:moveTo>
                  <a:cubicBezTo>
                    <a:pt x="584200" y="1883229"/>
                    <a:pt x="583278" y="1959606"/>
                    <a:pt x="576943" y="2035629"/>
                  </a:cubicBezTo>
                  <a:cubicBezTo>
                    <a:pt x="575990" y="2047064"/>
                    <a:pt x="571190" y="2058023"/>
                    <a:pt x="566058" y="2068286"/>
                  </a:cubicBezTo>
                  <a:cubicBezTo>
                    <a:pt x="541907" y="2116587"/>
                    <a:pt x="538540" y="2102858"/>
                    <a:pt x="478972" y="2122714"/>
                  </a:cubicBezTo>
                  <a:lnTo>
                    <a:pt x="446315" y="2133600"/>
                  </a:lnTo>
                  <a:cubicBezTo>
                    <a:pt x="391886" y="2129971"/>
                    <a:pt x="335782" y="2136597"/>
                    <a:pt x="283029" y="2122714"/>
                  </a:cubicBezTo>
                  <a:cubicBezTo>
                    <a:pt x="224449" y="2107298"/>
                    <a:pt x="249847" y="2078385"/>
                    <a:pt x="228600" y="2046514"/>
                  </a:cubicBezTo>
                  <a:cubicBezTo>
                    <a:pt x="220061" y="2033705"/>
                    <a:pt x="206829" y="2024743"/>
                    <a:pt x="195943" y="2013857"/>
                  </a:cubicBezTo>
                  <a:cubicBezTo>
                    <a:pt x="192315" y="2002971"/>
                    <a:pt x="190962" y="1991039"/>
                    <a:pt x="185058" y="1981200"/>
                  </a:cubicBezTo>
                  <a:cubicBezTo>
                    <a:pt x="179778" y="1972399"/>
                    <a:pt x="165070" y="1969536"/>
                    <a:pt x="163286" y="1959429"/>
                  </a:cubicBezTo>
                  <a:cubicBezTo>
                    <a:pt x="153806" y="1905710"/>
                    <a:pt x="157828" y="1850422"/>
                    <a:pt x="152400" y="1796143"/>
                  </a:cubicBezTo>
                  <a:cubicBezTo>
                    <a:pt x="150559" y="1777733"/>
                    <a:pt x="144328" y="1760001"/>
                    <a:pt x="141515" y="1741714"/>
                  </a:cubicBezTo>
                  <a:cubicBezTo>
                    <a:pt x="136217" y="1707274"/>
                    <a:pt x="127074" y="1615086"/>
                    <a:pt x="119743" y="1578429"/>
                  </a:cubicBezTo>
                  <a:cubicBezTo>
                    <a:pt x="117493" y="1567177"/>
                    <a:pt x="112887" y="1556515"/>
                    <a:pt x="108858" y="1545771"/>
                  </a:cubicBezTo>
                  <a:cubicBezTo>
                    <a:pt x="88014" y="1490186"/>
                    <a:pt x="90049" y="1497269"/>
                    <a:pt x="65315" y="1447800"/>
                  </a:cubicBezTo>
                  <a:cubicBezTo>
                    <a:pt x="40047" y="1270930"/>
                    <a:pt x="72503" y="1465663"/>
                    <a:pt x="32658" y="1306286"/>
                  </a:cubicBezTo>
                  <a:lnTo>
                    <a:pt x="10886" y="1219200"/>
                  </a:lnTo>
                  <a:lnTo>
                    <a:pt x="0" y="1175657"/>
                  </a:lnTo>
                  <a:cubicBezTo>
                    <a:pt x="3629" y="1110343"/>
                    <a:pt x="-5762" y="1042975"/>
                    <a:pt x="10886" y="979714"/>
                  </a:cubicBezTo>
                  <a:cubicBezTo>
                    <a:pt x="14694" y="965246"/>
                    <a:pt x="42936" y="978407"/>
                    <a:pt x="54429" y="968829"/>
                  </a:cubicBezTo>
                  <a:cubicBezTo>
                    <a:pt x="73895" y="952608"/>
                    <a:pt x="80558" y="903502"/>
                    <a:pt x="87086" y="881743"/>
                  </a:cubicBezTo>
                  <a:cubicBezTo>
                    <a:pt x="93681" y="859762"/>
                    <a:pt x="108858" y="816429"/>
                    <a:pt x="108858" y="816429"/>
                  </a:cubicBezTo>
                  <a:cubicBezTo>
                    <a:pt x="112486" y="729343"/>
                    <a:pt x="111670" y="641958"/>
                    <a:pt x="119743" y="555171"/>
                  </a:cubicBezTo>
                  <a:cubicBezTo>
                    <a:pt x="126208" y="485674"/>
                    <a:pt x="158196" y="417899"/>
                    <a:pt x="152400" y="348343"/>
                  </a:cubicBezTo>
                  <a:lnTo>
                    <a:pt x="65315" y="261257"/>
                  </a:lnTo>
                  <a:lnTo>
                    <a:pt x="43543" y="239486"/>
                  </a:lnTo>
                  <a:lnTo>
                    <a:pt x="21772" y="217714"/>
                  </a:lnTo>
                  <a:cubicBezTo>
                    <a:pt x="18143" y="206828"/>
                    <a:pt x="10886" y="196532"/>
                    <a:pt x="10886" y="185057"/>
                  </a:cubicBezTo>
                  <a:cubicBezTo>
                    <a:pt x="10886" y="162985"/>
                    <a:pt x="11901" y="139484"/>
                    <a:pt x="21772" y="119743"/>
                  </a:cubicBezTo>
                  <a:cubicBezTo>
                    <a:pt x="27623" y="108041"/>
                    <a:pt x="42474" y="103285"/>
                    <a:pt x="54429" y="97971"/>
                  </a:cubicBezTo>
                  <a:cubicBezTo>
                    <a:pt x="171023" y="46151"/>
                    <a:pt x="78490" y="103702"/>
                    <a:pt x="152400" y="54429"/>
                  </a:cubicBezTo>
                  <a:cubicBezTo>
                    <a:pt x="185057" y="58057"/>
                    <a:pt x="219864" y="53111"/>
                    <a:pt x="250372" y="65314"/>
                  </a:cubicBezTo>
                  <a:cubicBezTo>
                    <a:pt x="261026" y="69575"/>
                    <a:pt x="258106" y="86938"/>
                    <a:pt x="261258" y="97971"/>
                  </a:cubicBezTo>
                  <a:cubicBezTo>
                    <a:pt x="281020" y="167141"/>
                    <a:pt x="260092" y="117412"/>
                    <a:pt x="293915" y="185057"/>
                  </a:cubicBezTo>
                  <a:cubicBezTo>
                    <a:pt x="297543" y="152400"/>
                    <a:pt x="297412" y="119102"/>
                    <a:pt x="304800" y="87086"/>
                  </a:cubicBezTo>
                  <a:cubicBezTo>
                    <a:pt x="318282" y="28666"/>
                    <a:pt x="320668" y="51938"/>
                    <a:pt x="359229" y="32657"/>
                  </a:cubicBezTo>
                  <a:cubicBezTo>
                    <a:pt x="443638" y="-9547"/>
                    <a:pt x="342459" y="27362"/>
                    <a:pt x="424543" y="0"/>
                  </a:cubicBezTo>
                  <a:cubicBezTo>
                    <a:pt x="439057" y="3629"/>
                    <a:pt x="459787" y="-1562"/>
                    <a:pt x="468086" y="10886"/>
                  </a:cubicBezTo>
                  <a:cubicBezTo>
                    <a:pt x="484684" y="35782"/>
                    <a:pt x="480397" y="69584"/>
                    <a:pt x="489858" y="97971"/>
                  </a:cubicBezTo>
                  <a:lnTo>
                    <a:pt x="500743" y="130629"/>
                  </a:lnTo>
                  <a:cubicBezTo>
                    <a:pt x="497115" y="148772"/>
                    <a:pt x="499038" y="168993"/>
                    <a:pt x="489858" y="185057"/>
                  </a:cubicBezTo>
                  <a:cubicBezTo>
                    <a:pt x="483367" y="196417"/>
                    <a:pt x="468902" y="212680"/>
                    <a:pt x="457200" y="206829"/>
                  </a:cubicBezTo>
                  <a:cubicBezTo>
                    <a:pt x="446937" y="201697"/>
                    <a:pt x="462182" y="184011"/>
                    <a:pt x="468086" y="174171"/>
                  </a:cubicBezTo>
                  <a:cubicBezTo>
                    <a:pt x="476236" y="160587"/>
                    <a:pt x="528405" y="121408"/>
                    <a:pt x="533400" y="119743"/>
                  </a:cubicBezTo>
                  <a:cubicBezTo>
                    <a:pt x="582687" y="103314"/>
                    <a:pt x="635000" y="97972"/>
                    <a:pt x="685800" y="87086"/>
                  </a:cubicBezTo>
                  <a:cubicBezTo>
                    <a:pt x="703943" y="90714"/>
                    <a:pt x="731049" y="81907"/>
                    <a:pt x="740229" y="97971"/>
                  </a:cubicBezTo>
                  <a:cubicBezTo>
                    <a:pt x="772157" y="153845"/>
                    <a:pt x="665662" y="220708"/>
                    <a:pt x="653143" y="239486"/>
                  </a:cubicBezTo>
                  <a:cubicBezTo>
                    <a:pt x="645886" y="250372"/>
                    <a:pt x="639545" y="261927"/>
                    <a:pt x="631372" y="272143"/>
                  </a:cubicBezTo>
                  <a:cubicBezTo>
                    <a:pt x="624961" y="280157"/>
                    <a:pt x="602343" y="286657"/>
                    <a:pt x="609600" y="293914"/>
                  </a:cubicBezTo>
                  <a:cubicBezTo>
                    <a:pt x="617714" y="302028"/>
                    <a:pt x="630939" y="284915"/>
                    <a:pt x="642258" y="283029"/>
                  </a:cubicBezTo>
                  <a:cubicBezTo>
                    <a:pt x="674669" y="277627"/>
                    <a:pt x="707572" y="275772"/>
                    <a:pt x="740229" y="272143"/>
                  </a:cubicBezTo>
                  <a:cubicBezTo>
                    <a:pt x="772886" y="290286"/>
                    <a:pt x="822741" y="292561"/>
                    <a:pt x="838200" y="326571"/>
                  </a:cubicBezTo>
                  <a:cubicBezTo>
                    <a:pt x="849028" y="350392"/>
                    <a:pt x="806360" y="368482"/>
                    <a:pt x="794658" y="391886"/>
                  </a:cubicBezTo>
                  <a:cubicBezTo>
                    <a:pt x="787401" y="406400"/>
                    <a:pt x="782623" y="422447"/>
                    <a:pt x="772886" y="435429"/>
                  </a:cubicBezTo>
                  <a:cubicBezTo>
                    <a:pt x="756818" y="456853"/>
                    <a:pt x="723013" y="487579"/>
                    <a:pt x="696686" y="500743"/>
                  </a:cubicBezTo>
                  <a:cubicBezTo>
                    <a:pt x="686423" y="505875"/>
                    <a:pt x="674576" y="507109"/>
                    <a:pt x="664029" y="511629"/>
                  </a:cubicBezTo>
                  <a:cubicBezTo>
                    <a:pt x="569868" y="551983"/>
                    <a:pt x="664415" y="518756"/>
                    <a:pt x="587829" y="544286"/>
                  </a:cubicBezTo>
                  <a:cubicBezTo>
                    <a:pt x="576943" y="555172"/>
                    <a:pt x="567981" y="568404"/>
                    <a:pt x="555172" y="576943"/>
                  </a:cubicBezTo>
                  <a:cubicBezTo>
                    <a:pt x="545625" y="583308"/>
                    <a:pt x="532778" y="582697"/>
                    <a:pt x="522515" y="587829"/>
                  </a:cubicBezTo>
                  <a:cubicBezTo>
                    <a:pt x="510813" y="593680"/>
                    <a:pt x="501217" y="603109"/>
                    <a:pt x="489858" y="609600"/>
                  </a:cubicBezTo>
                  <a:cubicBezTo>
                    <a:pt x="475769" y="617651"/>
                    <a:pt x="460829" y="624114"/>
                    <a:pt x="446315" y="631371"/>
                  </a:cubicBezTo>
                  <a:cubicBezTo>
                    <a:pt x="439058" y="638628"/>
                    <a:pt x="429823" y="644342"/>
                    <a:pt x="424543" y="653143"/>
                  </a:cubicBezTo>
                  <a:cubicBezTo>
                    <a:pt x="418640" y="662982"/>
                    <a:pt x="416677" y="674730"/>
                    <a:pt x="413658" y="685800"/>
                  </a:cubicBezTo>
                  <a:cubicBezTo>
                    <a:pt x="405785" y="714668"/>
                    <a:pt x="399143" y="743857"/>
                    <a:pt x="391886" y="772886"/>
                  </a:cubicBezTo>
                  <a:lnTo>
                    <a:pt x="381000" y="816429"/>
                  </a:lnTo>
                  <a:cubicBezTo>
                    <a:pt x="373743" y="1012372"/>
                    <a:pt x="362030" y="1208200"/>
                    <a:pt x="359229" y="1404257"/>
                  </a:cubicBezTo>
                  <a:cubicBezTo>
                    <a:pt x="358398" y="1462422"/>
                    <a:pt x="350898" y="1523524"/>
                    <a:pt x="370115" y="1578429"/>
                  </a:cubicBezTo>
                  <a:cubicBezTo>
                    <a:pt x="381263" y="1610280"/>
                    <a:pt x="474861" y="1635115"/>
                    <a:pt x="500743" y="1643743"/>
                  </a:cubicBezTo>
                  <a:cubicBezTo>
                    <a:pt x="515257" y="1658257"/>
                    <a:pt x="537795" y="1667813"/>
                    <a:pt x="544286" y="1687286"/>
                  </a:cubicBezTo>
                  <a:cubicBezTo>
                    <a:pt x="570926" y="1767205"/>
                    <a:pt x="549831" y="1736373"/>
                    <a:pt x="598715" y="1785257"/>
                  </a:cubicBezTo>
                  <a:lnTo>
                    <a:pt x="587829" y="1807029"/>
                  </a:lnTo>
                  <a:close/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3711" r="81186" b="9150"/>
          <a:stretch/>
        </p:blipFill>
        <p:spPr bwMode="auto">
          <a:xfrm>
            <a:off x="6660232" y="431201"/>
            <a:ext cx="442669" cy="212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ětiva 19"/>
          <p:cNvSpPr/>
          <p:nvPr/>
        </p:nvSpPr>
        <p:spPr>
          <a:xfrm rot="17597680">
            <a:off x="2361712" y="-171975"/>
            <a:ext cx="550719" cy="594274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ětiva 20"/>
          <p:cNvSpPr/>
          <p:nvPr/>
        </p:nvSpPr>
        <p:spPr>
          <a:xfrm rot="17597680">
            <a:off x="5470538" y="-171976"/>
            <a:ext cx="550719" cy="594274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ětiva 21"/>
          <p:cNvSpPr/>
          <p:nvPr/>
        </p:nvSpPr>
        <p:spPr>
          <a:xfrm rot="17597680">
            <a:off x="3755424" y="-171974"/>
            <a:ext cx="550719" cy="594274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 flipH="1">
            <a:off x="2167802" y="462369"/>
            <a:ext cx="21602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3670853" y="495580"/>
            <a:ext cx="108012" cy="398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857705" y="507220"/>
            <a:ext cx="212449" cy="3871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2637071" y="507220"/>
            <a:ext cx="23206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058513" y="522322"/>
            <a:ext cx="3862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6000007" y="484794"/>
            <a:ext cx="255399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745897" y="507220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289687" y="462369"/>
            <a:ext cx="21602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331383" y="495580"/>
            <a:ext cx="16460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0.01701 0.00347 0.03402 0.00764 0.05121 0.01065 C 0.07361 0.01458 0.06076 0.00903 0.07048 0.01366 C 0.10642 0.0125 0.13628 0.00764 0.17152 0.00602 C 0.17569 0.00556 0.17986 0.00486 0.18402 0.00463 C 0.19548 0.00394 0.20677 0.00394 0.21823 0.00301 C 0.22534 0.00231 0.23975 -7.40741E-7 0.23975 -7.40741E-7 C 0.25052 -0.00509 0.26458 -0.00417 0.27621 -0.00602 C 0.30156 -0.00995 0.32673 -0.0162 0.35225 -0.01968 C 0.38559 -0.03519 0.42274 -0.02361 0.45798 -0.02431 C 0.47691 -0.02894 0.49618 -0.03102 0.51475 -0.03796 C 0.52291 -0.04097 0.54479 -0.05301 0.55121 -0.05301 C 0.60764 -0.05394 0.66406 -0.05417 0.72048 -0.05463 C 0.72743 -0.05625 0.73507 -0.06019 0.74201 -0.06065 C 0.75486 -0.06157 0.78073 -0.06204 0.78073 -0.06204 L 0.76371 -0.05602 " pathEditMode="relative" ptsTypes="ffffffffffffff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1094 0.00463 -0.02188 0.0088 -0.03247 0.01389 C -0.03351 0.01435 -0.03403 0.0162 -0.0349 0.0169 C -0.03941 0.02037 -0.05 0.02176 -0.05 0.02176 C -0.05556 0.02523 -0.05938 0.02847 -0.06511 0.03102 C -0.07084 0.03356 -0.07518 0.03981 -0.08143 0.0419 C -0.09306 0.05162 -0.10834 0.05556 -0.12223 0.0588 C -0.1316 0.06528 -0.14306 0.06782 -0.15348 0.0713 C -0.15903 0.07315 -0.16354 0.07778 -0.16858 0.08056 C -0.1724 0.08264 -0.17743 0.08356 -0.18143 0.08519 C -0.19688 0.09167 -0.21146 0.09606 -0.22778 0.09769 C -0.23212 0.09931 -0.23646 0.10023 -0.2408 0.10231 C -0.25139 0.11273 -0.26216 0.12245 -0.27344 0.13171 C -0.27657 0.13426 -0.28056 0.13449 -0.28386 0.13634 C -0.29341 0.1419 -0.3033 0.14745 -0.31268 0.15347 C -0.32483 0.16088 -0.33802 0.16944 -0.35122 0.17199 C -0.3566 0.17708 -0.36424 0.17824 -0.37084 0.17986 C -0.37865 0.18657 -0.38907 0.18403 -0.39757 0.18912 C -0.40538 0.19375 -0.41129 0.20093 -0.41858 0.20625 C -0.4316 0.21551 -0.45157 0.22569 -0.46632 0.23102 C -0.46736 0.23194 -0.46841 0.23333 -0.46979 0.23403 C -0.47188 0.23542 -0.47691 0.23727 -0.47691 0.23727 C -0.48299 0.25023 -0.48959 0.24861 -0.5 0.25278 C -0.50417 0.27662 -0.51997 0.28148 -0.5349 0.29144 C -0.54497 0.29815 -0.55521 0.30648 -0.56615 0.30995 C -0.57361 0.3169 -0.57882 0.32639 -0.5849 0.33472 C -0.58768 0.33843 -0.59184 0.34722 -0.59184 0.34722 C -0.59532 0.36181 -0.59358 0.3625 -0.60469 0.36736 C -0.61702 0.37894 -0.63229 0.38287 -0.6467 0.38912 C -0.65261 0.39167 -0.65782 0.3963 -0.66389 0.39838 C -0.67136 0.40486 -0.68091 0.40509 -0.68959 0.40764 C -0.69861 0.4162 -0.71181 0.41597 -0.72205 0.4169 C -0.73125 0.42106 -0.74254 0.42153 -0.75226 0.42315 C -0.76216 0.42778 -0.75677 0.42593 -0.76858 0.42778 C -0.779 0.43264 -0.79045 0.43079 -0.80104 0.43565 C -0.80643 0.43819 -0.81372 0.44329 -0.81858 0.44491 C -0.82188 0.44583 -0.8257 0.44606 -0.829 0.44792 C -0.84063 0.4544 -0.85243 0.45995 -0.86511 0.46204 C -0.86858 0.46505 -0.87153 0.46644 -0.87552 0.46806 C -0.88247 0.47454 -0.89045 0.47731 -0.89757 0.48356 C -0.90174 0.48727 -0.90764 0.48472 -0.91268 0.48519 C -0.9191 0.48704 -0.92292 0.49213 -0.929 0.49444 C -0.93768 0.50694 -0.92379 0.48819 -0.9349 0.49907 C -0.93993 0.50417 -0.94271 0.51319 -0.95 0.51319 " pathEditMode="relative" ptsTypes="fffffffffffffffffffffffffffffffffffffffffffA">
                                      <p:cBhvr>
                                        <p:cTn id="39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ZOMBÍK SI POSTAVIL TOVÁRNU NA KEČUP A NAZVAL HO ZOČUP BLIVHEINZ</a:t>
            </a:r>
            <a:endParaRPr lang="cs-CZ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Vývojový diagram: magnetický disk 5"/>
          <p:cNvSpPr/>
          <p:nvPr/>
        </p:nvSpPr>
        <p:spPr>
          <a:xfrm>
            <a:off x="535569" y="908720"/>
            <a:ext cx="1584176" cy="25922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magnetický disk 6"/>
          <p:cNvSpPr/>
          <p:nvPr/>
        </p:nvSpPr>
        <p:spPr>
          <a:xfrm>
            <a:off x="3131840" y="908720"/>
            <a:ext cx="1584176" cy="25922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131840" y="908720"/>
            <a:ext cx="1584176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oloviční rámeček 10"/>
          <p:cNvSpPr/>
          <p:nvPr/>
        </p:nvSpPr>
        <p:spPr>
          <a:xfrm rot="5400000">
            <a:off x="4548184" y="2601175"/>
            <a:ext cx="504056" cy="504056"/>
          </a:xfrm>
          <a:prstGeom prst="halfFram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-1116632" y="3717032"/>
            <a:ext cx="10548664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8" name="Skupina 17"/>
          <p:cNvGrpSpPr/>
          <p:nvPr/>
        </p:nvGrpSpPr>
        <p:grpSpPr>
          <a:xfrm>
            <a:off x="535569" y="908720"/>
            <a:ext cx="2020595" cy="2883962"/>
            <a:chOff x="535569" y="908720"/>
            <a:chExt cx="2020595" cy="2883962"/>
          </a:xfrm>
        </p:grpSpPr>
        <p:sp>
          <p:nvSpPr>
            <p:cNvPr id="9" name="Ovál 8"/>
            <p:cNvSpPr/>
            <p:nvPr/>
          </p:nvSpPr>
          <p:spPr>
            <a:xfrm>
              <a:off x="535569" y="908720"/>
              <a:ext cx="1584176" cy="8640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Poloviční rámeček 9"/>
            <p:cNvSpPr/>
            <p:nvPr/>
          </p:nvSpPr>
          <p:spPr>
            <a:xfrm rot="5400000">
              <a:off x="1867717" y="2564904"/>
              <a:ext cx="504056" cy="504056"/>
            </a:xfrm>
            <a:prstGeom prst="halfFram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119745" y="3075709"/>
              <a:ext cx="436419" cy="716973"/>
            </a:xfrm>
            <a:custGeom>
              <a:avLst/>
              <a:gdLst>
                <a:gd name="connsiteX0" fmla="*/ 62346 w 436419"/>
                <a:gd name="connsiteY0" fmla="*/ 20782 h 716973"/>
                <a:gd name="connsiteX1" fmla="*/ 51955 w 436419"/>
                <a:gd name="connsiteY1" fmla="*/ 103909 h 716973"/>
                <a:gd name="connsiteX2" fmla="*/ 41564 w 436419"/>
                <a:gd name="connsiteY2" fmla="*/ 145473 h 716973"/>
                <a:gd name="connsiteX3" fmla="*/ 31173 w 436419"/>
                <a:gd name="connsiteY3" fmla="*/ 228600 h 716973"/>
                <a:gd name="connsiteX4" fmla="*/ 10391 w 436419"/>
                <a:gd name="connsiteY4" fmla="*/ 322118 h 716973"/>
                <a:gd name="connsiteX5" fmla="*/ 0 w 436419"/>
                <a:gd name="connsiteY5" fmla="*/ 353291 h 716973"/>
                <a:gd name="connsiteX6" fmla="*/ 10391 w 436419"/>
                <a:gd name="connsiteY6" fmla="*/ 477982 h 716973"/>
                <a:gd name="connsiteX7" fmla="*/ 31173 w 436419"/>
                <a:gd name="connsiteY7" fmla="*/ 519546 h 716973"/>
                <a:gd name="connsiteX8" fmla="*/ 72737 w 436419"/>
                <a:gd name="connsiteY8" fmla="*/ 509155 h 716973"/>
                <a:gd name="connsiteX9" fmla="*/ 83128 w 436419"/>
                <a:gd name="connsiteY9" fmla="*/ 457200 h 716973"/>
                <a:gd name="connsiteX10" fmla="*/ 93519 w 436419"/>
                <a:gd name="connsiteY10" fmla="*/ 426027 h 716973"/>
                <a:gd name="connsiteX11" fmla="*/ 103910 w 436419"/>
                <a:gd name="connsiteY11" fmla="*/ 457200 h 716973"/>
                <a:gd name="connsiteX12" fmla="*/ 114300 w 436419"/>
                <a:gd name="connsiteY12" fmla="*/ 498764 h 716973"/>
                <a:gd name="connsiteX13" fmla="*/ 135082 w 436419"/>
                <a:gd name="connsiteY13" fmla="*/ 675409 h 716973"/>
                <a:gd name="connsiteX14" fmla="*/ 145473 w 436419"/>
                <a:gd name="connsiteY14" fmla="*/ 706582 h 716973"/>
                <a:gd name="connsiteX15" fmla="*/ 176646 w 436419"/>
                <a:gd name="connsiteY15" fmla="*/ 716973 h 716973"/>
                <a:gd name="connsiteX16" fmla="*/ 218210 w 436419"/>
                <a:gd name="connsiteY16" fmla="*/ 644236 h 716973"/>
                <a:gd name="connsiteX17" fmla="*/ 238991 w 436419"/>
                <a:gd name="connsiteY17" fmla="*/ 561109 h 716973"/>
                <a:gd name="connsiteX18" fmla="*/ 280555 w 436419"/>
                <a:gd name="connsiteY18" fmla="*/ 602673 h 716973"/>
                <a:gd name="connsiteX19" fmla="*/ 290946 w 436419"/>
                <a:gd name="connsiteY19" fmla="*/ 644236 h 716973"/>
                <a:gd name="connsiteX20" fmla="*/ 363682 w 436419"/>
                <a:gd name="connsiteY20" fmla="*/ 675409 h 716973"/>
                <a:gd name="connsiteX21" fmla="*/ 405246 w 436419"/>
                <a:gd name="connsiteY21" fmla="*/ 665018 h 716973"/>
                <a:gd name="connsiteX22" fmla="*/ 436419 w 436419"/>
                <a:gd name="connsiteY22" fmla="*/ 602673 h 716973"/>
                <a:gd name="connsiteX23" fmla="*/ 405246 w 436419"/>
                <a:gd name="connsiteY23" fmla="*/ 467591 h 716973"/>
                <a:gd name="connsiteX24" fmla="*/ 394855 w 436419"/>
                <a:gd name="connsiteY24" fmla="*/ 436418 h 716973"/>
                <a:gd name="connsiteX25" fmla="*/ 353291 w 436419"/>
                <a:gd name="connsiteY25" fmla="*/ 374073 h 716973"/>
                <a:gd name="connsiteX26" fmla="*/ 394855 w 436419"/>
                <a:gd name="connsiteY26" fmla="*/ 426027 h 716973"/>
                <a:gd name="connsiteX27" fmla="*/ 415637 w 436419"/>
                <a:gd name="connsiteY27" fmla="*/ 374073 h 716973"/>
                <a:gd name="connsiteX28" fmla="*/ 405246 w 436419"/>
                <a:gd name="connsiteY28" fmla="*/ 280555 h 716973"/>
                <a:gd name="connsiteX29" fmla="*/ 249382 w 436419"/>
                <a:gd name="connsiteY29" fmla="*/ 155864 h 716973"/>
                <a:gd name="connsiteX30" fmla="*/ 218210 w 436419"/>
                <a:gd name="connsiteY30" fmla="*/ 124691 h 716973"/>
                <a:gd name="connsiteX31" fmla="*/ 207819 w 436419"/>
                <a:gd name="connsiteY31" fmla="*/ 41564 h 716973"/>
                <a:gd name="connsiteX32" fmla="*/ 176646 w 436419"/>
                <a:gd name="connsiteY32" fmla="*/ 20782 h 716973"/>
                <a:gd name="connsiteX33" fmla="*/ 114300 w 436419"/>
                <a:gd name="connsiteY33" fmla="*/ 0 h 716973"/>
                <a:gd name="connsiteX34" fmla="*/ 83128 w 436419"/>
                <a:gd name="connsiteY34" fmla="*/ 10391 h 716973"/>
                <a:gd name="connsiteX35" fmla="*/ 62346 w 436419"/>
                <a:gd name="connsiteY35" fmla="*/ 83127 h 7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6419" h="716973">
                  <a:moveTo>
                    <a:pt x="62346" y="20782"/>
                  </a:moveTo>
                  <a:cubicBezTo>
                    <a:pt x="58882" y="48491"/>
                    <a:pt x="56546" y="76364"/>
                    <a:pt x="51955" y="103909"/>
                  </a:cubicBezTo>
                  <a:cubicBezTo>
                    <a:pt x="49607" y="117996"/>
                    <a:pt x="43912" y="131386"/>
                    <a:pt x="41564" y="145473"/>
                  </a:cubicBezTo>
                  <a:cubicBezTo>
                    <a:pt x="36973" y="173018"/>
                    <a:pt x="35419" y="201000"/>
                    <a:pt x="31173" y="228600"/>
                  </a:cubicBezTo>
                  <a:cubicBezTo>
                    <a:pt x="27601" y="251815"/>
                    <a:pt x="17287" y="297983"/>
                    <a:pt x="10391" y="322118"/>
                  </a:cubicBezTo>
                  <a:cubicBezTo>
                    <a:pt x="7382" y="332650"/>
                    <a:pt x="3464" y="342900"/>
                    <a:pt x="0" y="353291"/>
                  </a:cubicBezTo>
                  <a:cubicBezTo>
                    <a:pt x="3464" y="394855"/>
                    <a:pt x="2705" y="436989"/>
                    <a:pt x="10391" y="477982"/>
                  </a:cubicBezTo>
                  <a:cubicBezTo>
                    <a:pt x="13246" y="493207"/>
                    <a:pt x="17318" y="512619"/>
                    <a:pt x="31173" y="519546"/>
                  </a:cubicBezTo>
                  <a:cubicBezTo>
                    <a:pt x="43946" y="525933"/>
                    <a:pt x="58882" y="512619"/>
                    <a:pt x="72737" y="509155"/>
                  </a:cubicBezTo>
                  <a:cubicBezTo>
                    <a:pt x="76201" y="491837"/>
                    <a:pt x="78845" y="474334"/>
                    <a:pt x="83128" y="457200"/>
                  </a:cubicBezTo>
                  <a:cubicBezTo>
                    <a:pt x="85785" y="446574"/>
                    <a:pt x="82566" y="426027"/>
                    <a:pt x="93519" y="426027"/>
                  </a:cubicBezTo>
                  <a:cubicBezTo>
                    <a:pt x="104472" y="426027"/>
                    <a:pt x="100901" y="446668"/>
                    <a:pt x="103910" y="457200"/>
                  </a:cubicBezTo>
                  <a:cubicBezTo>
                    <a:pt x="107833" y="470932"/>
                    <a:pt x="110837" y="484909"/>
                    <a:pt x="114300" y="498764"/>
                  </a:cubicBezTo>
                  <a:cubicBezTo>
                    <a:pt x="122234" y="601907"/>
                    <a:pt x="114861" y="604637"/>
                    <a:pt x="135082" y="675409"/>
                  </a:cubicBezTo>
                  <a:cubicBezTo>
                    <a:pt x="138091" y="685941"/>
                    <a:pt x="137728" y="698837"/>
                    <a:pt x="145473" y="706582"/>
                  </a:cubicBezTo>
                  <a:cubicBezTo>
                    <a:pt x="153218" y="714327"/>
                    <a:pt x="166255" y="713509"/>
                    <a:pt x="176646" y="716973"/>
                  </a:cubicBezTo>
                  <a:cubicBezTo>
                    <a:pt x="191848" y="694170"/>
                    <a:pt x="209421" y="670603"/>
                    <a:pt x="218210" y="644236"/>
                  </a:cubicBezTo>
                  <a:cubicBezTo>
                    <a:pt x="227242" y="617140"/>
                    <a:pt x="232064" y="588818"/>
                    <a:pt x="238991" y="561109"/>
                  </a:cubicBezTo>
                  <a:cubicBezTo>
                    <a:pt x="252846" y="574964"/>
                    <a:pt x="270170" y="586058"/>
                    <a:pt x="280555" y="602673"/>
                  </a:cubicBezTo>
                  <a:cubicBezTo>
                    <a:pt x="288124" y="614783"/>
                    <a:pt x="283024" y="632354"/>
                    <a:pt x="290946" y="644236"/>
                  </a:cubicBezTo>
                  <a:cubicBezTo>
                    <a:pt x="305298" y="665764"/>
                    <a:pt x="342826" y="670195"/>
                    <a:pt x="363682" y="675409"/>
                  </a:cubicBezTo>
                  <a:cubicBezTo>
                    <a:pt x="377537" y="671945"/>
                    <a:pt x="393363" y="672940"/>
                    <a:pt x="405246" y="665018"/>
                  </a:cubicBezTo>
                  <a:cubicBezTo>
                    <a:pt x="422512" y="653507"/>
                    <a:pt x="430492" y="620455"/>
                    <a:pt x="436419" y="602673"/>
                  </a:cubicBezTo>
                  <a:cubicBezTo>
                    <a:pt x="417801" y="416497"/>
                    <a:pt x="447842" y="552784"/>
                    <a:pt x="405246" y="467591"/>
                  </a:cubicBezTo>
                  <a:cubicBezTo>
                    <a:pt x="400348" y="457794"/>
                    <a:pt x="400174" y="445993"/>
                    <a:pt x="394855" y="436418"/>
                  </a:cubicBezTo>
                  <a:cubicBezTo>
                    <a:pt x="382725" y="414585"/>
                    <a:pt x="345393" y="350378"/>
                    <a:pt x="353291" y="374073"/>
                  </a:cubicBezTo>
                  <a:cubicBezTo>
                    <a:pt x="367631" y="417093"/>
                    <a:pt x="354568" y="399171"/>
                    <a:pt x="394855" y="426027"/>
                  </a:cubicBezTo>
                  <a:cubicBezTo>
                    <a:pt x="401782" y="408709"/>
                    <a:pt x="414308" y="392678"/>
                    <a:pt x="415637" y="374073"/>
                  </a:cubicBezTo>
                  <a:cubicBezTo>
                    <a:pt x="417872" y="342788"/>
                    <a:pt x="424254" y="305503"/>
                    <a:pt x="405246" y="280555"/>
                  </a:cubicBezTo>
                  <a:cubicBezTo>
                    <a:pt x="364923" y="227631"/>
                    <a:pt x="300495" y="198458"/>
                    <a:pt x="249382" y="155864"/>
                  </a:cubicBezTo>
                  <a:cubicBezTo>
                    <a:pt x="238093" y="146457"/>
                    <a:pt x="228601" y="135082"/>
                    <a:pt x="218210" y="124691"/>
                  </a:cubicBezTo>
                  <a:cubicBezTo>
                    <a:pt x="214746" y="96982"/>
                    <a:pt x="218190" y="67491"/>
                    <a:pt x="207819" y="41564"/>
                  </a:cubicBezTo>
                  <a:cubicBezTo>
                    <a:pt x="203181" y="29969"/>
                    <a:pt x="188058" y="25854"/>
                    <a:pt x="176646" y="20782"/>
                  </a:cubicBezTo>
                  <a:cubicBezTo>
                    <a:pt x="156628" y="11885"/>
                    <a:pt x="114300" y="0"/>
                    <a:pt x="114300" y="0"/>
                  </a:cubicBezTo>
                  <a:cubicBezTo>
                    <a:pt x="103909" y="3464"/>
                    <a:pt x="91681" y="3549"/>
                    <a:pt x="83128" y="10391"/>
                  </a:cubicBezTo>
                  <a:cubicBezTo>
                    <a:pt x="54661" y="33165"/>
                    <a:pt x="62346" y="51181"/>
                    <a:pt x="62346" y="83127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</p:grpSp>
      <p:sp>
        <p:nvSpPr>
          <p:cNvPr id="17" name="Volný tvar 16"/>
          <p:cNvSpPr/>
          <p:nvPr/>
        </p:nvSpPr>
        <p:spPr>
          <a:xfrm>
            <a:off x="4834030" y="3049910"/>
            <a:ext cx="436419" cy="716973"/>
          </a:xfrm>
          <a:custGeom>
            <a:avLst/>
            <a:gdLst>
              <a:gd name="connsiteX0" fmla="*/ 62346 w 436419"/>
              <a:gd name="connsiteY0" fmla="*/ 20782 h 716973"/>
              <a:gd name="connsiteX1" fmla="*/ 51955 w 436419"/>
              <a:gd name="connsiteY1" fmla="*/ 103909 h 716973"/>
              <a:gd name="connsiteX2" fmla="*/ 41564 w 436419"/>
              <a:gd name="connsiteY2" fmla="*/ 145473 h 716973"/>
              <a:gd name="connsiteX3" fmla="*/ 31173 w 436419"/>
              <a:gd name="connsiteY3" fmla="*/ 228600 h 716973"/>
              <a:gd name="connsiteX4" fmla="*/ 10391 w 436419"/>
              <a:gd name="connsiteY4" fmla="*/ 322118 h 716973"/>
              <a:gd name="connsiteX5" fmla="*/ 0 w 436419"/>
              <a:gd name="connsiteY5" fmla="*/ 353291 h 716973"/>
              <a:gd name="connsiteX6" fmla="*/ 10391 w 436419"/>
              <a:gd name="connsiteY6" fmla="*/ 477982 h 716973"/>
              <a:gd name="connsiteX7" fmla="*/ 31173 w 436419"/>
              <a:gd name="connsiteY7" fmla="*/ 519546 h 716973"/>
              <a:gd name="connsiteX8" fmla="*/ 72737 w 436419"/>
              <a:gd name="connsiteY8" fmla="*/ 509155 h 716973"/>
              <a:gd name="connsiteX9" fmla="*/ 83128 w 436419"/>
              <a:gd name="connsiteY9" fmla="*/ 457200 h 716973"/>
              <a:gd name="connsiteX10" fmla="*/ 93519 w 436419"/>
              <a:gd name="connsiteY10" fmla="*/ 426027 h 716973"/>
              <a:gd name="connsiteX11" fmla="*/ 103910 w 436419"/>
              <a:gd name="connsiteY11" fmla="*/ 457200 h 716973"/>
              <a:gd name="connsiteX12" fmla="*/ 114300 w 436419"/>
              <a:gd name="connsiteY12" fmla="*/ 498764 h 716973"/>
              <a:gd name="connsiteX13" fmla="*/ 135082 w 436419"/>
              <a:gd name="connsiteY13" fmla="*/ 675409 h 716973"/>
              <a:gd name="connsiteX14" fmla="*/ 145473 w 436419"/>
              <a:gd name="connsiteY14" fmla="*/ 706582 h 716973"/>
              <a:gd name="connsiteX15" fmla="*/ 176646 w 436419"/>
              <a:gd name="connsiteY15" fmla="*/ 716973 h 716973"/>
              <a:gd name="connsiteX16" fmla="*/ 218210 w 436419"/>
              <a:gd name="connsiteY16" fmla="*/ 644236 h 716973"/>
              <a:gd name="connsiteX17" fmla="*/ 238991 w 436419"/>
              <a:gd name="connsiteY17" fmla="*/ 561109 h 716973"/>
              <a:gd name="connsiteX18" fmla="*/ 280555 w 436419"/>
              <a:gd name="connsiteY18" fmla="*/ 602673 h 716973"/>
              <a:gd name="connsiteX19" fmla="*/ 290946 w 436419"/>
              <a:gd name="connsiteY19" fmla="*/ 644236 h 716973"/>
              <a:gd name="connsiteX20" fmla="*/ 363682 w 436419"/>
              <a:gd name="connsiteY20" fmla="*/ 675409 h 716973"/>
              <a:gd name="connsiteX21" fmla="*/ 405246 w 436419"/>
              <a:gd name="connsiteY21" fmla="*/ 665018 h 716973"/>
              <a:gd name="connsiteX22" fmla="*/ 436419 w 436419"/>
              <a:gd name="connsiteY22" fmla="*/ 602673 h 716973"/>
              <a:gd name="connsiteX23" fmla="*/ 405246 w 436419"/>
              <a:gd name="connsiteY23" fmla="*/ 467591 h 716973"/>
              <a:gd name="connsiteX24" fmla="*/ 394855 w 436419"/>
              <a:gd name="connsiteY24" fmla="*/ 436418 h 716973"/>
              <a:gd name="connsiteX25" fmla="*/ 353291 w 436419"/>
              <a:gd name="connsiteY25" fmla="*/ 374073 h 716973"/>
              <a:gd name="connsiteX26" fmla="*/ 394855 w 436419"/>
              <a:gd name="connsiteY26" fmla="*/ 426027 h 716973"/>
              <a:gd name="connsiteX27" fmla="*/ 415637 w 436419"/>
              <a:gd name="connsiteY27" fmla="*/ 374073 h 716973"/>
              <a:gd name="connsiteX28" fmla="*/ 405246 w 436419"/>
              <a:gd name="connsiteY28" fmla="*/ 280555 h 716973"/>
              <a:gd name="connsiteX29" fmla="*/ 249382 w 436419"/>
              <a:gd name="connsiteY29" fmla="*/ 155864 h 716973"/>
              <a:gd name="connsiteX30" fmla="*/ 218210 w 436419"/>
              <a:gd name="connsiteY30" fmla="*/ 124691 h 716973"/>
              <a:gd name="connsiteX31" fmla="*/ 207819 w 436419"/>
              <a:gd name="connsiteY31" fmla="*/ 41564 h 716973"/>
              <a:gd name="connsiteX32" fmla="*/ 176646 w 436419"/>
              <a:gd name="connsiteY32" fmla="*/ 20782 h 716973"/>
              <a:gd name="connsiteX33" fmla="*/ 114300 w 436419"/>
              <a:gd name="connsiteY33" fmla="*/ 0 h 716973"/>
              <a:gd name="connsiteX34" fmla="*/ 83128 w 436419"/>
              <a:gd name="connsiteY34" fmla="*/ 10391 h 716973"/>
              <a:gd name="connsiteX35" fmla="*/ 62346 w 436419"/>
              <a:gd name="connsiteY35" fmla="*/ 83127 h 71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36419" h="716973">
                <a:moveTo>
                  <a:pt x="62346" y="20782"/>
                </a:moveTo>
                <a:cubicBezTo>
                  <a:pt x="58882" y="48491"/>
                  <a:pt x="56546" y="76364"/>
                  <a:pt x="51955" y="103909"/>
                </a:cubicBezTo>
                <a:cubicBezTo>
                  <a:pt x="49607" y="117996"/>
                  <a:pt x="43912" y="131386"/>
                  <a:pt x="41564" y="145473"/>
                </a:cubicBezTo>
                <a:cubicBezTo>
                  <a:pt x="36973" y="173018"/>
                  <a:pt x="35419" y="201000"/>
                  <a:pt x="31173" y="228600"/>
                </a:cubicBezTo>
                <a:cubicBezTo>
                  <a:pt x="27601" y="251815"/>
                  <a:pt x="17287" y="297983"/>
                  <a:pt x="10391" y="322118"/>
                </a:cubicBezTo>
                <a:cubicBezTo>
                  <a:pt x="7382" y="332650"/>
                  <a:pt x="3464" y="342900"/>
                  <a:pt x="0" y="353291"/>
                </a:cubicBezTo>
                <a:cubicBezTo>
                  <a:pt x="3464" y="394855"/>
                  <a:pt x="2705" y="436989"/>
                  <a:pt x="10391" y="477982"/>
                </a:cubicBezTo>
                <a:cubicBezTo>
                  <a:pt x="13246" y="493207"/>
                  <a:pt x="17318" y="512619"/>
                  <a:pt x="31173" y="519546"/>
                </a:cubicBezTo>
                <a:cubicBezTo>
                  <a:pt x="43946" y="525933"/>
                  <a:pt x="58882" y="512619"/>
                  <a:pt x="72737" y="509155"/>
                </a:cubicBezTo>
                <a:cubicBezTo>
                  <a:pt x="76201" y="491837"/>
                  <a:pt x="78845" y="474334"/>
                  <a:pt x="83128" y="457200"/>
                </a:cubicBezTo>
                <a:cubicBezTo>
                  <a:pt x="85785" y="446574"/>
                  <a:pt x="82566" y="426027"/>
                  <a:pt x="93519" y="426027"/>
                </a:cubicBezTo>
                <a:cubicBezTo>
                  <a:pt x="104472" y="426027"/>
                  <a:pt x="100901" y="446668"/>
                  <a:pt x="103910" y="457200"/>
                </a:cubicBezTo>
                <a:cubicBezTo>
                  <a:pt x="107833" y="470932"/>
                  <a:pt x="110837" y="484909"/>
                  <a:pt x="114300" y="498764"/>
                </a:cubicBezTo>
                <a:cubicBezTo>
                  <a:pt x="122234" y="601907"/>
                  <a:pt x="114861" y="604637"/>
                  <a:pt x="135082" y="675409"/>
                </a:cubicBezTo>
                <a:cubicBezTo>
                  <a:pt x="138091" y="685941"/>
                  <a:pt x="137728" y="698837"/>
                  <a:pt x="145473" y="706582"/>
                </a:cubicBezTo>
                <a:cubicBezTo>
                  <a:pt x="153218" y="714327"/>
                  <a:pt x="166255" y="713509"/>
                  <a:pt x="176646" y="716973"/>
                </a:cubicBezTo>
                <a:cubicBezTo>
                  <a:pt x="191848" y="694170"/>
                  <a:pt x="209421" y="670603"/>
                  <a:pt x="218210" y="644236"/>
                </a:cubicBezTo>
                <a:cubicBezTo>
                  <a:pt x="227242" y="617140"/>
                  <a:pt x="232064" y="588818"/>
                  <a:pt x="238991" y="561109"/>
                </a:cubicBezTo>
                <a:cubicBezTo>
                  <a:pt x="252846" y="574964"/>
                  <a:pt x="270170" y="586058"/>
                  <a:pt x="280555" y="602673"/>
                </a:cubicBezTo>
                <a:cubicBezTo>
                  <a:pt x="288124" y="614783"/>
                  <a:pt x="283024" y="632354"/>
                  <a:pt x="290946" y="644236"/>
                </a:cubicBezTo>
                <a:cubicBezTo>
                  <a:pt x="305298" y="665764"/>
                  <a:pt x="342826" y="670195"/>
                  <a:pt x="363682" y="675409"/>
                </a:cubicBezTo>
                <a:cubicBezTo>
                  <a:pt x="377537" y="671945"/>
                  <a:pt x="393363" y="672940"/>
                  <a:pt x="405246" y="665018"/>
                </a:cubicBezTo>
                <a:cubicBezTo>
                  <a:pt x="422512" y="653507"/>
                  <a:pt x="430492" y="620455"/>
                  <a:pt x="436419" y="602673"/>
                </a:cubicBezTo>
                <a:cubicBezTo>
                  <a:pt x="417801" y="416497"/>
                  <a:pt x="447842" y="552784"/>
                  <a:pt x="405246" y="467591"/>
                </a:cubicBezTo>
                <a:cubicBezTo>
                  <a:pt x="400348" y="457794"/>
                  <a:pt x="400174" y="445993"/>
                  <a:pt x="394855" y="436418"/>
                </a:cubicBezTo>
                <a:cubicBezTo>
                  <a:pt x="382725" y="414585"/>
                  <a:pt x="345393" y="350378"/>
                  <a:pt x="353291" y="374073"/>
                </a:cubicBezTo>
                <a:cubicBezTo>
                  <a:pt x="367631" y="417093"/>
                  <a:pt x="354568" y="399171"/>
                  <a:pt x="394855" y="426027"/>
                </a:cubicBezTo>
                <a:cubicBezTo>
                  <a:pt x="401782" y="408709"/>
                  <a:pt x="414308" y="392678"/>
                  <a:pt x="415637" y="374073"/>
                </a:cubicBezTo>
                <a:cubicBezTo>
                  <a:pt x="417872" y="342788"/>
                  <a:pt x="424254" y="305503"/>
                  <a:pt x="405246" y="280555"/>
                </a:cubicBezTo>
                <a:cubicBezTo>
                  <a:pt x="364923" y="227631"/>
                  <a:pt x="300495" y="198458"/>
                  <a:pt x="249382" y="155864"/>
                </a:cubicBezTo>
                <a:cubicBezTo>
                  <a:pt x="238093" y="146457"/>
                  <a:pt x="228601" y="135082"/>
                  <a:pt x="218210" y="124691"/>
                </a:cubicBezTo>
                <a:cubicBezTo>
                  <a:pt x="214746" y="96982"/>
                  <a:pt x="218190" y="67491"/>
                  <a:pt x="207819" y="41564"/>
                </a:cubicBezTo>
                <a:cubicBezTo>
                  <a:pt x="203181" y="29969"/>
                  <a:pt x="188058" y="25854"/>
                  <a:pt x="176646" y="20782"/>
                </a:cubicBezTo>
                <a:cubicBezTo>
                  <a:pt x="156628" y="11885"/>
                  <a:pt x="114300" y="0"/>
                  <a:pt x="114300" y="0"/>
                </a:cubicBezTo>
                <a:cubicBezTo>
                  <a:pt x="103909" y="3464"/>
                  <a:pt x="91681" y="3549"/>
                  <a:pt x="83128" y="10391"/>
                </a:cubicBezTo>
                <a:cubicBezTo>
                  <a:pt x="54661" y="33165"/>
                  <a:pt x="62346" y="51181"/>
                  <a:pt x="62346" y="83127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Vývojový diagram: magnetický disk 19"/>
          <p:cNvSpPr/>
          <p:nvPr/>
        </p:nvSpPr>
        <p:spPr>
          <a:xfrm>
            <a:off x="5580112" y="901777"/>
            <a:ext cx="1584176" cy="25922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580112" y="901777"/>
            <a:ext cx="1584176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oloviční rámeček 21"/>
          <p:cNvSpPr/>
          <p:nvPr/>
        </p:nvSpPr>
        <p:spPr>
          <a:xfrm rot="5400000">
            <a:off x="6996456" y="2594232"/>
            <a:ext cx="504056" cy="504056"/>
          </a:xfrm>
          <a:prstGeom prst="halfFram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Volný tvar 22"/>
          <p:cNvSpPr/>
          <p:nvPr/>
        </p:nvSpPr>
        <p:spPr>
          <a:xfrm>
            <a:off x="7282302" y="3042967"/>
            <a:ext cx="436419" cy="716973"/>
          </a:xfrm>
          <a:custGeom>
            <a:avLst/>
            <a:gdLst>
              <a:gd name="connsiteX0" fmla="*/ 62346 w 436419"/>
              <a:gd name="connsiteY0" fmla="*/ 20782 h 716973"/>
              <a:gd name="connsiteX1" fmla="*/ 51955 w 436419"/>
              <a:gd name="connsiteY1" fmla="*/ 103909 h 716973"/>
              <a:gd name="connsiteX2" fmla="*/ 41564 w 436419"/>
              <a:gd name="connsiteY2" fmla="*/ 145473 h 716973"/>
              <a:gd name="connsiteX3" fmla="*/ 31173 w 436419"/>
              <a:gd name="connsiteY3" fmla="*/ 228600 h 716973"/>
              <a:gd name="connsiteX4" fmla="*/ 10391 w 436419"/>
              <a:gd name="connsiteY4" fmla="*/ 322118 h 716973"/>
              <a:gd name="connsiteX5" fmla="*/ 0 w 436419"/>
              <a:gd name="connsiteY5" fmla="*/ 353291 h 716973"/>
              <a:gd name="connsiteX6" fmla="*/ 10391 w 436419"/>
              <a:gd name="connsiteY6" fmla="*/ 477982 h 716973"/>
              <a:gd name="connsiteX7" fmla="*/ 31173 w 436419"/>
              <a:gd name="connsiteY7" fmla="*/ 519546 h 716973"/>
              <a:gd name="connsiteX8" fmla="*/ 72737 w 436419"/>
              <a:gd name="connsiteY8" fmla="*/ 509155 h 716973"/>
              <a:gd name="connsiteX9" fmla="*/ 83128 w 436419"/>
              <a:gd name="connsiteY9" fmla="*/ 457200 h 716973"/>
              <a:gd name="connsiteX10" fmla="*/ 93519 w 436419"/>
              <a:gd name="connsiteY10" fmla="*/ 426027 h 716973"/>
              <a:gd name="connsiteX11" fmla="*/ 103910 w 436419"/>
              <a:gd name="connsiteY11" fmla="*/ 457200 h 716973"/>
              <a:gd name="connsiteX12" fmla="*/ 114300 w 436419"/>
              <a:gd name="connsiteY12" fmla="*/ 498764 h 716973"/>
              <a:gd name="connsiteX13" fmla="*/ 135082 w 436419"/>
              <a:gd name="connsiteY13" fmla="*/ 675409 h 716973"/>
              <a:gd name="connsiteX14" fmla="*/ 145473 w 436419"/>
              <a:gd name="connsiteY14" fmla="*/ 706582 h 716973"/>
              <a:gd name="connsiteX15" fmla="*/ 176646 w 436419"/>
              <a:gd name="connsiteY15" fmla="*/ 716973 h 716973"/>
              <a:gd name="connsiteX16" fmla="*/ 218210 w 436419"/>
              <a:gd name="connsiteY16" fmla="*/ 644236 h 716973"/>
              <a:gd name="connsiteX17" fmla="*/ 238991 w 436419"/>
              <a:gd name="connsiteY17" fmla="*/ 561109 h 716973"/>
              <a:gd name="connsiteX18" fmla="*/ 280555 w 436419"/>
              <a:gd name="connsiteY18" fmla="*/ 602673 h 716973"/>
              <a:gd name="connsiteX19" fmla="*/ 290946 w 436419"/>
              <a:gd name="connsiteY19" fmla="*/ 644236 h 716973"/>
              <a:gd name="connsiteX20" fmla="*/ 363682 w 436419"/>
              <a:gd name="connsiteY20" fmla="*/ 675409 h 716973"/>
              <a:gd name="connsiteX21" fmla="*/ 405246 w 436419"/>
              <a:gd name="connsiteY21" fmla="*/ 665018 h 716973"/>
              <a:gd name="connsiteX22" fmla="*/ 436419 w 436419"/>
              <a:gd name="connsiteY22" fmla="*/ 602673 h 716973"/>
              <a:gd name="connsiteX23" fmla="*/ 405246 w 436419"/>
              <a:gd name="connsiteY23" fmla="*/ 467591 h 716973"/>
              <a:gd name="connsiteX24" fmla="*/ 394855 w 436419"/>
              <a:gd name="connsiteY24" fmla="*/ 436418 h 716973"/>
              <a:gd name="connsiteX25" fmla="*/ 353291 w 436419"/>
              <a:gd name="connsiteY25" fmla="*/ 374073 h 716973"/>
              <a:gd name="connsiteX26" fmla="*/ 394855 w 436419"/>
              <a:gd name="connsiteY26" fmla="*/ 426027 h 716973"/>
              <a:gd name="connsiteX27" fmla="*/ 415637 w 436419"/>
              <a:gd name="connsiteY27" fmla="*/ 374073 h 716973"/>
              <a:gd name="connsiteX28" fmla="*/ 405246 w 436419"/>
              <a:gd name="connsiteY28" fmla="*/ 280555 h 716973"/>
              <a:gd name="connsiteX29" fmla="*/ 249382 w 436419"/>
              <a:gd name="connsiteY29" fmla="*/ 155864 h 716973"/>
              <a:gd name="connsiteX30" fmla="*/ 218210 w 436419"/>
              <a:gd name="connsiteY30" fmla="*/ 124691 h 716973"/>
              <a:gd name="connsiteX31" fmla="*/ 207819 w 436419"/>
              <a:gd name="connsiteY31" fmla="*/ 41564 h 716973"/>
              <a:gd name="connsiteX32" fmla="*/ 176646 w 436419"/>
              <a:gd name="connsiteY32" fmla="*/ 20782 h 716973"/>
              <a:gd name="connsiteX33" fmla="*/ 114300 w 436419"/>
              <a:gd name="connsiteY33" fmla="*/ 0 h 716973"/>
              <a:gd name="connsiteX34" fmla="*/ 83128 w 436419"/>
              <a:gd name="connsiteY34" fmla="*/ 10391 h 716973"/>
              <a:gd name="connsiteX35" fmla="*/ 62346 w 436419"/>
              <a:gd name="connsiteY35" fmla="*/ 83127 h 71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36419" h="716973">
                <a:moveTo>
                  <a:pt x="62346" y="20782"/>
                </a:moveTo>
                <a:cubicBezTo>
                  <a:pt x="58882" y="48491"/>
                  <a:pt x="56546" y="76364"/>
                  <a:pt x="51955" y="103909"/>
                </a:cubicBezTo>
                <a:cubicBezTo>
                  <a:pt x="49607" y="117996"/>
                  <a:pt x="43912" y="131386"/>
                  <a:pt x="41564" y="145473"/>
                </a:cubicBezTo>
                <a:cubicBezTo>
                  <a:pt x="36973" y="173018"/>
                  <a:pt x="35419" y="201000"/>
                  <a:pt x="31173" y="228600"/>
                </a:cubicBezTo>
                <a:cubicBezTo>
                  <a:pt x="27601" y="251815"/>
                  <a:pt x="17287" y="297983"/>
                  <a:pt x="10391" y="322118"/>
                </a:cubicBezTo>
                <a:cubicBezTo>
                  <a:pt x="7382" y="332650"/>
                  <a:pt x="3464" y="342900"/>
                  <a:pt x="0" y="353291"/>
                </a:cubicBezTo>
                <a:cubicBezTo>
                  <a:pt x="3464" y="394855"/>
                  <a:pt x="2705" y="436989"/>
                  <a:pt x="10391" y="477982"/>
                </a:cubicBezTo>
                <a:cubicBezTo>
                  <a:pt x="13246" y="493207"/>
                  <a:pt x="17318" y="512619"/>
                  <a:pt x="31173" y="519546"/>
                </a:cubicBezTo>
                <a:cubicBezTo>
                  <a:pt x="43946" y="525933"/>
                  <a:pt x="58882" y="512619"/>
                  <a:pt x="72737" y="509155"/>
                </a:cubicBezTo>
                <a:cubicBezTo>
                  <a:pt x="76201" y="491837"/>
                  <a:pt x="78845" y="474334"/>
                  <a:pt x="83128" y="457200"/>
                </a:cubicBezTo>
                <a:cubicBezTo>
                  <a:pt x="85785" y="446574"/>
                  <a:pt x="82566" y="426027"/>
                  <a:pt x="93519" y="426027"/>
                </a:cubicBezTo>
                <a:cubicBezTo>
                  <a:pt x="104472" y="426027"/>
                  <a:pt x="100901" y="446668"/>
                  <a:pt x="103910" y="457200"/>
                </a:cubicBezTo>
                <a:cubicBezTo>
                  <a:pt x="107833" y="470932"/>
                  <a:pt x="110837" y="484909"/>
                  <a:pt x="114300" y="498764"/>
                </a:cubicBezTo>
                <a:cubicBezTo>
                  <a:pt x="122234" y="601907"/>
                  <a:pt x="114861" y="604637"/>
                  <a:pt x="135082" y="675409"/>
                </a:cubicBezTo>
                <a:cubicBezTo>
                  <a:pt x="138091" y="685941"/>
                  <a:pt x="137728" y="698837"/>
                  <a:pt x="145473" y="706582"/>
                </a:cubicBezTo>
                <a:cubicBezTo>
                  <a:pt x="153218" y="714327"/>
                  <a:pt x="166255" y="713509"/>
                  <a:pt x="176646" y="716973"/>
                </a:cubicBezTo>
                <a:cubicBezTo>
                  <a:pt x="191848" y="694170"/>
                  <a:pt x="209421" y="670603"/>
                  <a:pt x="218210" y="644236"/>
                </a:cubicBezTo>
                <a:cubicBezTo>
                  <a:pt x="227242" y="617140"/>
                  <a:pt x="232064" y="588818"/>
                  <a:pt x="238991" y="561109"/>
                </a:cubicBezTo>
                <a:cubicBezTo>
                  <a:pt x="252846" y="574964"/>
                  <a:pt x="270170" y="586058"/>
                  <a:pt x="280555" y="602673"/>
                </a:cubicBezTo>
                <a:cubicBezTo>
                  <a:pt x="288124" y="614783"/>
                  <a:pt x="283024" y="632354"/>
                  <a:pt x="290946" y="644236"/>
                </a:cubicBezTo>
                <a:cubicBezTo>
                  <a:pt x="305298" y="665764"/>
                  <a:pt x="342826" y="670195"/>
                  <a:pt x="363682" y="675409"/>
                </a:cubicBezTo>
                <a:cubicBezTo>
                  <a:pt x="377537" y="671945"/>
                  <a:pt x="393363" y="672940"/>
                  <a:pt x="405246" y="665018"/>
                </a:cubicBezTo>
                <a:cubicBezTo>
                  <a:pt x="422512" y="653507"/>
                  <a:pt x="430492" y="620455"/>
                  <a:pt x="436419" y="602673"/>
                </a:cubicBezTo>
                <a:cubicBezTo>
                  <a:pt x="417801" y="416497"/>
                  <a:pt x="447842" y="552784"/>
                  <a:pt x="405246" y="467591"/>
                </a:cubicBezTo>
                <a:cubicBezTo>
                  <a:pt x="400348" y="457794"/>
                  <a:pt x="400174" y="445993"/>
                  <a:pt x="394855" y="436418"/>
                </a:cubicBezTo>
                <a:cubicBezTo>
                  <a:pt x="382725" y="414585"/>
                  <a:pt x="345393" y="350378"/>
                  <a:pt x="353291" y="374073"/>
                </a:cubicBezTo>
                <a:cubicBezTo>
                  <a:pt x="367631" y="417093"/>
                  <a:pt x="354568" y="399171"/>
                  <a:pt x="394855" y="426027"/>
                </a:cubicBezTo>
                <a:cubicBezTo>
                  <a:pt x="401782" y="408709"/>
                  <a:pt x="414308" y="392678"/>
                  <a:pt x="415637" y="374073"/>
                </a:cubicBezTo>
                <a:cubicBezTo>
                  <a:pt x="417872" y="342788"/>
                  <a:pt x="424254" y="305503"/>
                  <a:pt x="405246" y="280555"/>
                </a:cubicBezTo>
                <a:cubicBezTo>
                  <a:pt x="364923" y="227631"/>
                  <a:pt x="300495" y="198458"/>
                  <a:pt x="249382" y="155864"/>
                </a:cubicBezTo>
                <a:cubicBezTo>
                  <a:pt x="238093" y="146457"/>
                  <a:pt x="228601" y="135082"/>
                  <a:pt x="218210" y="124691"/>
                </a:cubicBezTo>
                <a:cubicBezTo>
                  <a:pt x="214746" y="96982"/>
                  <a:pt x="218190" y="67491"/>
                  <a:pt x="207819" y="41564"/>
                </a:cubicBezTo>
                <a:cubicBezTo>
                  <a:pt x="203181" y="29969"/>
                  <a:pt x="188058" y="25854"/>
                  <a:pt x="176646" y="20782"/>
                </a:cubicBezTo>
                <a:cubicBezTo>
                  <a:pt x="156628" y="11885"/>
                  <a:pt x="114300" y="0"/>
                  <a:pt x="114300" y="0"/>
                </a:cubicBezTo>
                <a:cubicBezTo>
                  <a:pt x="103909" y="3464"/>
                  <a:pt x="91681" y="3549"/>
                  <a:pt x="83128" y="10391"/>
                </a:cubicBezTo>
                <a:cubicBezTo>
                  <a:pt x="54661" y="33165"/>
                  <a:pt x="62346" y="51181"/>
                  <a:pt x="62346" y="83127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2480436" y="3839290"/>
            <a:ext cx="2580128" cy="3065107"/>
            <a:chOff x="1991872" y="1709056"/>
            <a:chExt cx="4136655" cy="4423824"/>
          </a:xfrm>
        </p:grpSpPr>
        <p:sp>
          <p:nvSpPr>
            <p:cNvPr id="25" name="Ovál 24"/>
            <p:cNvSpPr/>
            <p:nvPr/>
          </p:nvSpPr>
          <p:spPr>
            <a:xfrm>
              <a:off x="2555775" y="2636912"/>
              <a:ext cx="1520955" cy="1416153"/>
            </a:xfrm>
            <a:prstGeom prst="ellipse">
              <a:avLst/>
            </a:prstGeom>
            <a:solidFill>
              <a:srgbClr val="00AC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2928257" y="3494314"/>
              <a:ext cx="854020" cy="460283"/>
            </a:xfrm>
            <a:custGeom>
              <a:avLst/>
              <a:gdLst>
                <a:gd name="connsiteX0" fmla="*/ 54429 w 849086"/>
                <a:gd name="connsiteY0" fmla="*/ 228600 h 468086"/>
                <a:gd name="connsiteX1" fmla="*/ 43543 w 849086"/>
                <a:gd name="connsiteY1" fmla="*/ 119743 h 468086"/>
                <a:gd name="connsiteX2" fmla="*/ 54429 w 849086"/>
                <a:gd name="connsiteY2" fmla="*/ 76200 h 468086"/>
                <a:gd name="connsiteX3" fmla="*/ 119743 w 849086"/>
                <a:gd name="connsiteY3" fmla="*/ 32657 h 468086"/>
                <a:gd name="connsiteX4" fmla="*/ 185057 w 849086"/>
                <a:gd name="connsiteY4" fmla="*/ 10886 h 468086"/>
                <a:gd name="connsiteX5" fmla="*/ 326572 w 849086"/>
                <a:gd name="connsiteY5" fmla="*/ 32657 h 468086"/>
                <a:gd name="connsiteX6" fmla="*/ 348343 w 849086"/>
                <a:gd name="connsiteY6" fmla="*/ 54429 h 468086"/>
                <a:gd name="connsiteX7" fmla="*/ 381000 w 849086"/>
                <a:gd name="connsiteY7" fmla="*/ 76200 h 468086"/>
                <a:gd name="connsiteX8" fmla="*/ 424543 w 849086"/>
                <a:gd name="connsiteY8" fmla="*/ 119743 h 468086"/>
                <a:gd name="connsiteX9" fmla="*/ 500743 w 849086"/>
                <a:gd name="connsiteY9" fmla="*/ 174171 h 468086"/>
                <a:gd name="connsiteX10" fmla="*/ 587829 w 849086"/>
                <a:gd name="connsiteY10" fmla="*/ 195943 h 468086"/>
                <a:gd name="connsiteX11" fmla="*/ 642257 w 849086"/>
                <a:gd name="connsiteY11" fmla="*/ 185057 h 468086"/>
                <a:gd name="connsiteX12" fmla="*/ 674914 w 849086"/>
                <a:gd name="connsiteY12" fmla="*/ 163286 h 468086"/>
                <a:gd name="connsiteX13" fmla="*/ 718457 w 849086"/>
                <a:gd name="connsiteY13" fmla="*/ 108857 h 468086"/>
                <a:gd name="connsiteX14" fmla="*/ 751114 w 849086"/>
                <a:gd name="connsiteY14" fmla="*/ 0 h 468086"/>
                <a:gd name="connsiteX15" fmla="*/ 827314 w 849086"/>
                <a:gd name="connsiteY15" fmla="*/ 10886 h 468086"/>
                <a:gd name="connsiteX16" fmla="*/ 838200 w 849086"/>
                <a:gd name="connsiteY16" fmla="*/ 43543 h 468086"/>
                <a:gd name="connsiteX17" fmla="*/ 849086 w 849086"/>
                <a:gd name="connsiteY17" fmla="*/ 87086 h 468086"/>
                <a:gd name="connsiteX18" fmla="*/ 838200 w 849086"/>
                <a:gd name="connsiteY18" fmla="*/ 250371 h 468086"/>
                <a:gd name="connsiteX19" fmla="*/ 794657 w 849086"/>
                <a:gd name="connsiteY19" fmla="*/ 315686 h 468086"/>
                <a:gd name="connsiteX20" fmla="*/ 751114 w 849086"/>
                <a:gd name="connsiteY20" fmla="*/ 402771 h 468086"/>
                <a:gd name="connsiteX21" fmla="*/ 718457 w 849086"/>
                <a:gd name="connsiteY21" fmla="*/ 424543 h 468086"/>
                <a:gd name="connsiteX22" fmla="*/ 653143 w 849086"/>
                <a:gd name="connsiteY22" fmla="*/ 446314 h 468086"/>
                <a:gd name="connsiteX23" fmla="*/ 620486 w 849086"/>
                <a:gd name="connsiteY23" fmla="*/ 457200 h 468086"/>
                <a:gd name="connsiteX24" fmla="*/ 587829 w 849086"/>
                <a:gd name="connsiteY24" fmla="*/ 468086 h 468086"/>
                <a:gd name="connsiteX25" fmla="*/ 239486 w 849086"/>
                <a:gd name="connsiteY25" fmla="*/ 457200 h 468086"/>
                <a:gd name="connsiteX26" fmla="*/ 206829 w 849086"/>
                <a:gd name="connsiteY26" fmla="*/ 446314 h 468086"/>
                <a:gd name="connsiteX27" fmla="*/ 163286 w 849086"/>
                <a:gd name="connsiteY27" fmla="*/ 435429 h 468086"/>
                <a:gd name="connsiteX28" fmla="*/ 97972 w 849086"/>
                <a:gd name="connsiteY28" fmla="*/ 413657 h 468086"/>
                <a:gd name="connsiteX29" fmla="*/ 65314 w 849086"/>
                <a:gd name="connsiteY29" fmla="*/ 391886 h 468086"/>
                <a:gd name="connsiteX30" fmla="*/ 21772 w 849086"/>
                <a:gd name="connsiteY30" fmla="*/ 337457 h 468086"/>
                <a:gd name="connsiteX31" fmla="*/ 0 w 849086"/>
                <a:gd name="connsiteY31" fmla="*/ 272143 h 468086"/>
                <a:gd name="connsiteX32" fmla="*/ 32657 w 849086"/>
                <a:gd name="connsiteY32" fmla="*/ 206829 h 468086"/>
                <a:gd name="connsiteX33" fmla="*/ 54429 w 849086"/>
                <a:gd name="connsiteY33" fmla="*/ 228600 h 4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086" h="468086">
                  <a:moveTo>
                    <a:pt x="54429" y="228600"/>
                  </a:moveTo>
                  <a:cubicBezTo>
                    <a:pt x="56243" y="214086"/>
                    <a:pt x="27773" y="190704"/>
                    <a:pt x="43543" y="119743"/>
                  </a:cubicBezTo>
                  <a:cubicBezTo>
                    <a:pt x="46789" y="105138"/>
                    <a:pt x="44577" y="87459"/>
                    <a:pt x="54429" y="76200"/>
                  </a:cubicBezTo>
                  <a:cubicBezTo>
                    <a:pt x="71659" y="56508"/>
                    <a:pt x="94920" y="40931"/>
                    <a:pt x="119743" y="32657"/>
                  </a:cubicBezTo>
                  <a:lnTo>
                    <a:pt x="185057" y="10886"/>
                  </a:lnTo>
                  <a:cubicBezTo>
                    <a:pt x="191417" y="11593"/>
                    <a:pt x="299635" y="19188"/>
                    <a:pt x="326572" y="32657"/>
                  </a:cubicBezTo>
                  <a:cubicBezTo>
                    <a:pt x="335752" y="37247"/>
                    <a:pt x="340329" y="48018"/>
                    <a:pt x="348343" y="54429"/>
                  </a:cubicBezTo>
                  <a:cubicBezTo>
                    <a:pt x="358559" y="62602"/>
                    <a:pt x="371067" y="67686"/>
                    <a:pt x="381000" y="76200"/>
                  </a:cubicBezTo>
                  <a:cubicBezTo>
                    <a:pt x="396585" y="89558"/>
                    <a:pt x="408122" y="107427"/>
                    <a:pt x="424543" y="119743"/>
                  </a:cubicBezTo>
                  <a:cubicBezTo>
                    <a:pt x="434406" y="127140"/>
                    <a:pt x="484824" y="166212"/>
                    <a:pt x="500743" y="174171"/>
                  </a:cubicBezTo>
                  <a:cubicBezTo>
                    <a:pt x="523060" y="185329"/>
                    <a:pt x="567125" y="191802"/>
                    <a:pt x="587829" y="195943"/>
                  </a:cubicBezTo>
                  <a:cubicBezTo>
                    <a:pt x="605972" y="192314"/>
                    <a:pt x="624933" y="191554"/>
                    <a:pt x="642257" y="185057"/>
                  </a:cubicBezTo>
                  <a:cubicBezTo>
                    <a:pt x="654507" y="180463"/>
                    <a:pt x="664698" y="171459"/>
                    <a:pt x="674914" y="163286"/>
                  </a:cubicBezTo>
                  <a:cubicBezTo>
                    <a:pt x="690514" y="150806"/>
                    <a:pt x="710653" y="126417"/>
                    <a:pt x="718457" y="108857"/>
                  </a:cubicBezTo>
                  <a:cubicBezTo>
                    <a:pt x="733605" y="74775"/>
                    <a:pt x="742066" y="36193"/>
                    <a:pt x="751114" y="0"/>
                  </a:cubicBezTo>
                  <a:cubicBezTo>
                    <a:pt x="776514" y="3629"/>
                    <a:pt x="804365" y="-589"/>
                    <a:pt x="827314" y="10886"/>
                  </a:cubicBezTo>
                  <a:cubicBezTo>
                    <a:pt x="837577" y="16018"/>
                    <a:pt x="835048" y="32510"/>
                    <a:pt x="838200" y="43543"/>
                  </a:cubicBezTo>
                  <a:cubicBezTo>
                    <a:pt x="842310" y="57928"/>
                    <a:pt x="845457" y="72572"/>
                    <a:pt x="849086" y="87086"/>
                  </a:cubicBezTo>
                  <a:cubicBezTo>
                    <a:pt x="845457" y="141514"/>
                    <a:pt x="850835" y="197305"/>
                    <a:pt x="838200" y="250371"/>
                  </a:cubicBezTo>
                  <a:cubicBezTo>
                    <a:pt x="832139" y="275826"/>
                    <a:pt x="794657" y="315686"/>
                    <a:pt x="794657" y="315686"/>
                  </a:cubicBezTo>
                  <a:cubicBezTo>
                    <a:pt x="777363" y="367568"/>
                    <a:pt x="785660" y="375134"/>
                    <a:pt x="751114" y="402771"/>
                  </a:cubicBezTo>
                  <a:cubicBezTo>
                    <a:pt x="740898" y="410944"/>
                    <a:pt x="730412" y="419229"/>
                    <a:pt x="718457" y="424543"/>
                  </a:cubicBezTo>
                  <a:cubicBezTo>
                    <a:pt x="697486" y="433864"/>
                    <a:pt x="674914" y="439057"/>
                    <a:pt x="653143" y="446314"/>
                  </a:cubicBezTo>
                  <a:lnTo>
                    <a:pt x="620486" y="457200"/>
                  </a:lnTo>
                  <a:lnTo>
                    <a:pt x="587829" y="468086"/>
                  </a:lnTo>
                  <a:cubicBezTo>
                    <a:pt x="471715" y="464457"/>
                    <a:pt x="355468" y="463828"/>
                    <a:pt x="239486" y="457200"/>
                  </a:cubicBezTo>
                  <a:cubicBezTo>
                    <a:pt x="228030" y="456545"/>
                    <a:pt x="217862" y="449466"/>
                    <a:pt x="206829" y="446314"/>
                  </a:cubicBezTo>
                  <a:cubicBezTo>
                    <a:pt x="192444" y="442204"/>
                    <a:pt x="177616" y="439728"/>
                    <a:pt x="163286" y="435429"/>
                  </a:cubicBezTo>
                  <a:cubicBezTo>
                    <a:pt x="141305" y="428835"/>
                    <a:pt x="117067" y="426386"/>
                    <a:pt x="97972" y="413657"/>
                  </a:cubicBezTo>
                  <a:cubicBezTo>
                    <a:pt x="87086" y="406400"/>
                    <a:pt x="75530" y="400059"/>
                    <a:pt x="65314" y="391886"/>
                  </a:cubicBezTo>
                  <a:cubicBezTo>
                    <a:pt x="49716" y="379407"/>
                    <a:pt x="29575" y="355014"/>
                    <a:pt x="21772" y="337457"/>
                  </a:cubicBezTo>
                  <a:cubicBezTo>
                    <a:pt x="12451" y="316486"/>
                    <a:pt x="0" y="272143"/>
                    <a:pt x="0" y="272143"/>
                  </a:cubicBezTo>
                  <a:cubicBezTo>
                    <a:pt x="6797" y="251753"/>
                    <a:pt x="13900" y="220896"/>
                    <a:pt x="32657" y="206829"/>
                  </a:cubicBezTo>
                  <a:cubicBezTo>
                    <a:pt x="38463" y="202475"/>
                    <a:pt x="52615" y="243114"/>
                    <a:pt x="54429" y="22860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Symbol „Zákaz“ 26"/>
            <p:cNvSpPr/>
            <p:nvPr/>
          </p:nvSpPr>
          <p:spPr>
            <a:xfrm>
              <a:off x="3004317" y="2996952"/>
              <a:ext cx="350507" cy="354038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8" name="Prstenec 27"/>
            <p:cNvSpPr/>
            <p:nvPr/>
          </p:nvSpPr>
          <p:spPr>
            <a:xfrm>
              <a:off x="3491880" y="2996952"/>
              <a:ext cx="362132" cy="354038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2272765" y="2340429"/>
              <a:ext cx="615505" cy="417465"/>
            </a:xfrm>
            <a:custGeom>
              <a:avLst/>
              <a:gdLst>
                <a:gd name="connsiteX0" fmla="*/ 611949 w 611949"/>
                <a:gd name="connsiteY0" fmla="*/ 424542 h 424542"/>
                <a:gd name="connsiteX1" fmla="*/ 524864 w 611949"/>
                <a:gd name="connsiteY1" fmla="*/ 315685 h 424542"/>
                <a:gd name="connsiteX2" fmla="*/ 503092 w 611949"/>
                <a:gd name="connsiteY2" fmla="*/ 293914 h 424542"/>
                <a:gd name="connsiteX3" fmla="*/ 470435 w 611949"/>
                <a:gd name="connsiteY3" fmla="*/ 250371 h 424542"/>
                <a:gd name="connsiteX4" fmla="*/ 350692 w 611949"/>
                <a:gd name="connsiteY4" fmla="*/ 119742 h 424542"/>
                <a:gd name="connsiteX5" fmla="*/ 318035 w 611949"/>
                <a:gd name="connsiteY5" fmla="*/ 97971 h 424542"/>
                <a:gd name="connsiteX6" fmla="*/ 230949 w 611949"/>
                <a:gd name="connsiteY6" fmla="*/ 76200 h 424542"/>
                <a:gd name="connsiteX7" fmla="*/ 165635 w 611949"/>
                <a:gd name="connsiteY7" fmla="*/ 32657 h 424542"/>
                <a:gd name="connsiteX8" fmla="*/ 45892 w 611949"/>
                <a:gd name="connsiteY8" fmla="*/ 0 h 424542"/>
                <a:gd name="connsiteX9" fmla="*/ 2349 w 611949"/>
                <a:gd name="connsiteY9" fmla="*/ 65314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49" h="424542">
                  <a:moveTo>
                    <a:pt x="611949" y="424542"/>
                  </a:moveTo>
                  <a:cubicBezTo>
                    <a:pt x="505481" y="318074"/>
                    <a:pt x="601298" y="422691"/>
                    <a:pt x="524864" y="315685"/>
                  </a:cubicBezTo>
                  <a:cubicBezTo>
                    <a:pt x="518899" y="307334"/>
                    <a:pt x="509662" y="301798"/>
                    <a:pt x="503092" y="293914"/>
                  </a:cubicBezTo>
                  <a:cubicBezTo>
                    <a:pt x="491477" y="279976"/>
                    <a:pt x="480980" y="265135"/>
                    <a:pt x="470435" y="250371"/>
                  </a:cubicBezTo>
                  <a:cubicBezTo>
                    <a:pt x="418477" y="177630"/>
                    <a:pt x="474042" y="232813"/>
                    <a:pt x="350692" y="119742"/>
                  </a:cubicBezTo>
                  <a:cubicBezTo>
                    <a:pt x="341048" y="110902"/>
                    <a:pt x="329737" y="103822"/>
                    <a:pt x="318035" y="97971"/>
                  </a:cubicBezTo>
                  <a:cubicBezTo>
                    <a:pt x="295716" y="86812"/>
                    <a:pt x="251656" y="80341"/>
                    <a:pt x="230949" y="76200"/>
                  </a:cubicBezTo>
                  <a:cubicBezTo>
                    <a:pt x="209178" y="61686"/>
                    <a:pt x="191020" y="39003"/>
                    <a:pt x="165635" y="32657"/>
                  </a:cubicBezTo>
                  <a:cubicBezTo>
                    <a:pt x="67417" y="8102"/>
                    <a:pt x="106936" y="20347"/>
                    <a:pt x="45892" y="0"/>
                  </a:cubicBezTo>
                  <a:cubicBezTo>
                    <a:pt x="-15252" y="15285"/>
                    <a:pt x="2349" y="-4076"/>
                    <a:pt x="2349" y="65314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3015343" y="1709056"/>
              <a:ext cx="550873" cy="920567"/>
            </a:xfrm>
            <a:custGeom>
              <a:avLst/>
              <a:gdLst>
                <a:gd name="connsiteX0" fmla="*/ 174171 w 547691"/>
                <a:gd name="connsiteY0" fmla="*/ 936172 h 936172"/>
                <a:gd name="connsiteX1" fmla="*/ 163286 w 547691"/>
                <a:gd name="connsiteY1" fmla="*/ 881743 h 936172"/>
                <a:gd name="connsiteX2" fmla="*/ 130628 w 547691"/>
                <a:gd name="connsiteY2" fmla="*/ 838200 h 936172"/>
                <a:gd name="connsiteX3" fmla="*/ 108857 w 547691"/>
                <a:gd name="connsiteY3" fmla="*/ 794657 h 936172"/>
                <a:gd name="connsiteX4" fmla="*/ 97971 w 547691"/>
                <a:gd name="connsiteY4" fmla="*/ 751114 h 936172"/>
                <a:gd name="connsiteX5" fmla="*/ 65314 w 547691"/>
                <a:gd name="connsiteY5" fmla="*/ 674914 h 936172"/>
                <a:gd name="connsiteX6" fmla="*/ 10886 w 547691"/>
                <a:gd name="connsiteY6" fmla="*/ 544286 h 936172"/>
                <a:gd name="connsiteX7" fmla="*/ 0 w 547691"/>
                <a:gd name="connsiteY7" fmla="*/ 511629 h 936172"/>
                <a:gd name="connsiteX8" fmla="*/ 43543 w 547691"/>
                <a:gd name="connsiteY8" fmla="*/ 348343 h 936172"/>
                <a:gd name="connsiteX9" fmla="*/ 87086 w 547691"/>
                <a:gd name="connsiteY9" fmla="*/ 337457 h 936172"/>
                <a:gd name="connsiteX10" fmla="*/ 119743 w 547691"/>
                <a:gd name="connsiteY10" fmla="*/ 326572 h 936172"/>
                <a:gd name="connsiteX11" fmla="*/ 195943 w 547691"/>
                <a:gd name="connsiteY11" fmla="*/ 293914 h 936172"/>
                <a:gd name="connsiteX12" fmla="*/ 228600 w 547691"/>
                <a:gd name="connsiteY12" fmla="*/ 272143 h 936172"/>
                <a:gd name="connsiteX13" fmla="*/ 293914 w 547691"/>
                <a:gd name="connsiteY13" fmla="*/ 261257 h 936172"/>
                <a:gd name="connsiteX14" fmla="*/ 402771 w 547691"/>
                <a:gd name="connsiteY14" fmla="*/ 228600 h 936172"/>
                <a:gd name="connsiteX15" fmla="*/ 468086 w 547691"/>
                <a:gd name="connsiteY15" fmla="*/ 185057 h 936172"/>
                <a:gd name="connsiteX16" fmla="*/ 533400 w 547691"/>
                <a:gd name="connsiteY16" fmla="*/ 163286 h 936172"/>
                <a:gd name="connsiteX17" fmla="*/ 533400 w 547691"/>
                <a:gd name="connsiteY17" fmla="*/ 43543 h 936172"/>
                <a:gd name="connsiteX18" fmla="*/ 511628 w 547691"/>
                <a:gd name="connsiteY18" fmla="*/ 21772 h 936172"/>
                <a:gd name="connsiteX19" fmla="*/ 500743 w 547691"/>
                <a:gd name="connsiteY19" fmla="*/ 0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7691" h="936172">
                  <a:moveTo>
                    <a:pt x="174171" y="936172"/>
                  </a:moveTo>
                  <a:cubicBezTo>
                    <a:pt x="170543" y="918029"/>
                    <a:pt x="170800" y="898651"/>
                    <a:pt x="163286" y="881743"/>
                  </a:cubicBezTo>
                  <a:cubicBezTo>
                    <a:pt x="155917" y="865164"/>
                    <a:pt x="140244" y="853585"/>
                    <a:pt x="130628" y="838200"/>
                  </a:cubicBezTo>
                  <a:cubicBezTo>
                    <a:pt x="122027" y="824439"/>
                    <a:pt x="114555" y="809851"/>
                    <a:pt x="108857" y="794657"/>
                  </a:cubicBezTo>
                  <a:cubicBezTo>
                    <a:pt x="103604" y="780649"/>
                    <a:pt x="103084" y="765174"/>
                    <a:pt x="97971" y="751114"/>
                  </a:cubicBezTo>
                  <a:cubicBezTo>
                    <a:pt x="88527" y="725143"/>
                    <a:pt x="76894" y="700005"/>
                    <a:pt x="65314" y="674914"/>
                  </a:cubicBezTo>
                  <a:cubicBezTo>
                    <a:pt x="13808" y="563317"/>
                    <a:pt x="48449" y="656976"/>
                    <a:pt x="10886" y="544286"/>
                  </a:cubicBezTo>
                  <a:lnTo>
                    <a:pt x="0" y="511629"/>
                  </a:lnTo>
                  <a:cubicBezTo>
                    <a:pt x="1818" y="499810"/>
                    <a:pt x="-7351" y="373790"/>
                    <a:pt x="43543" y="348343"/>
                  </a:cubicBezTo>
                  <a:cubicBezTo>
                    <a:pt x="56925" y="341652"/>
                    <a:pt x="72701" y="341567"/>
                    <a:pt x="87086" y="337457"/>
                  </a:cubicBezTo>
                  <a:cubicBezTo>
                    <a:pt x="98119" y="334305"/>
                    <a:pt x="108857" y="330200"/>
                    <a:pt x="119743" y="326572"/>
                  </a:cubicBezTo>
                  <a:cubicBezTo>
                    <a:pt x="201726" y="271915"/>
                    <a:pt x="97537" y="336088"/>
                    <a:pt x="195943" y="293914"/>
                  </a:cubicBezTo>
                  <a:cubicBezTo>
                    <a:pt x="207968" y="288760"/>
                    <a:pt x="216188" y="276280"/>
                    <a:pt x="228600" y="272143"/>
                  </a:cubicBezTo>
                  <a:cubicBezTo>
                    <a:pt x="249539" y="265163"/>
                    <a:pt x="272501" y="266610"/>
                    <a:pt x="293914" y="261257"/>
                  </a:cubicBezTo>
                  <a:cubicBezTo>
                    <a:pt x="330666" y="252069"/>
                    <a:pt x="366485" y="239486"/>
                    <a:pt x="402771" y="228600"/>
                  </a:cubicBezTo>
                  <a:cubicBezTo>
                    <a:pt x="424543" y="214086"/>
                    <a:pt x="443263" y="193331"/>
                    <a:pt x="468086" y="185057"/>
                  </a:cubicBezTo>
                  <a:lnTo>
                    <a:pt x="533400" y="163286"/>
                  </a:lnTo>
                  <a:cubicBezTo>
                    <a:pt x="549980" y="113548"/>
                    <a:pt x="554779" y="114806"/>
                    <a:pt x="533400" y="43543"/>
                  </a:cubicBezTo>
                  <a:cubicBezTo>
                    <a:pt x="530451" y="33713"/>
                    <a:pt x="517786" y="29983"/>
                    <a:pt x="511628" y="21772"/>
                  </a:cubicBezTo>
                  <a:cubicBezTo>
                    <a:pt x="506760" y="15281"/>
                    <a:pt x="504371" y="7257"/>
                    <a:pt x="500743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3614058" y="1719942"/>
              <a:ext cx="526328" cy="1027607"/>
            </a:xfrm>
            <a:custGeom>
              <a:avLst/>
              <a:gdLst>
                <a:gd name="connsiteX0" fmla="*/ 163286 w 523287"/>
                <a:gd name="connsiteY0" fmla="*/ 1045028 h 1045028"/>
                <a:gd name="connsiteX1" fmla="*/ 206829 w 523287"/>
                <a:gd name="connsiteY1" fmla="*/ 968828 h 1045028"/>
                <a:gd name="connsiteX2" fmla="*/ 228600 w 523287"/>
                <a:gd name="connsiteY2" fmla="*/ 892628 h 1045028"/>
                <a:gd name="connsiteX3" fmla="*/ 261257 w 523287"/>
                <a:gd name="connsiteY3" fmla="*/ 772886 h 1045028"/>
                <a:gd name="connsiteX4" fmla="*/ 217714 w 523287"/>
                <a:gd name="connsiteY4" fmla="*/ 576943 h 1045028"/>
                <a:gd name="connsiteX5" fmla="*/ 304800 w 523287"/>
                <a:gd name="connsiteY5" fmla="*/ 424543 h 1045028"/>
                <a:gd name="connsiteX6" fmla="*/ 370114 w 523287"/>
                <a:gd name="connsiteY6" fmla="*/ 359228 h 1045028"/>
                <a:gd name="connsiteX7" fmla="*/ 402772 w 523287"/>
                <a:gd name="connsiteY7" fmla="*/ 326571 h 1045028"/>
                <a:gd name="connsiteX8" fmla="*/ 500743 w 523287"/>
                <a:gd name="connsiteY8" fmla="*/ 293914 h 1045028"/>
                <a:gd name="connsiteX9" fmla="*/ 522514 w 523287"/>
                <a:gd name="connsiteY9" fmla="*/ 261257 h 1045028"/>
                <a:gd name="connsiteX10" fmla="*/ 489857 w 523287"/>
                <a:gd name="connsiteY10" fmla="*/ 152400 h 1045028"/>
                <a:gd name="connsiteX11" fmla="*/ 478972 w 523287"/>
                <a:gd name="connsiteY11" fmla="*/ 76200 h 1045028"/>
                <a:gd name="connsiteX12" fmla="*/ 468086 w 523287"/>
                <a:gd name="connsiteY12" fmla="*/ 21771 h 1045028"/>
                <a:gd name="connsiteX13" fmla="*/ 424543 w 523287"/>
                <a:gd name="connsiteY13" fmla="*/ 0 h 1045028"/>
                <a:gd name="connsiteX14" fmla="*/ 348343 w 523287"/>
                <a:gd name="connsiteY14" fmla="*/ 43543 h 1045028"/>
                <a:gd name="connsiteX15" fmla="*/ 326572 w 523287"/>
                <a:gd name="connsiteY15" fmla="*/ 108857 h 1045028"/>
                <a:gd name="connsiteX16" fmla="*/ 250372 w 523287"/>
                <a:gd name="connsiteY16" fmla="*/ 152400 h 1045028"/>
                <a:gd name="connsiteX17" fmla="*/ 119743 w 523287"/>
                <a:gd name="connsiteY17" fmla="*/ 163286 h 1045028"/>
                <a:gd name="connsiteX18" fmla="*/ 76200 w 523287"/>
                <a:gd name="connsiteY18" fmla="*/ 468086 h 1045028"/>
                <a:gd name="connsiteX19" fmla="*/ 54429 w 523287"/>
                <a:gd name="connsiteY19" fmla="*/ 555171 h 1045028"/>
                <a:gd name="connsiteX20" fmla="*/ 21772 w 523287"/>
                <a:gd name="connsiteY20" fmla="*/ 620486 h 1045028"/>
                <a:gd name="connsiteX21" fmla="*/ 0 w 523287"/>
                <a:gd name="connsiteY21" fmla="*/ 631371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287" h="1045028">
                  <a:moveTo>
                    <a:pt x="163286" y="1045028"/>
                  </a:moveTo>
                  <a:cubicBezTo>
                    <a:pt x="177800" y="1019628"/>
                    <a:pt x="193746" y="994994"/>
                    <a:pt x="206829" y="968828"/>
                  </a:cubicBezTo>
                  <a:cubicBezTo>
                    <a:pt x="215972" y="950541"/>
                    <a:pt x="223370" y="910060"/>
                    <a:pt x="228600" y="892628"/>
                  </a:cubicBezTo>
                  <a:cubicBezTo>
                    <a:pt x="261746" y="782143"/>
                    <a:pt x="241419" y="872084"/>
                    <a:pt x="261257" y="772886"/>
                  </a:cubicBezTo>
                  <a:cubicBezTo>
                    <a:pt x="246743" y="707572"/>
                    <a:pt x="220285" y="643801"/>
                    <a:pt x="217714" y="576943"/>
                  </a:cubicBezTo>
                  <a:cubicBezTo>
                    <a:pt x="215563" y="521015"/>
                    <a:pt x="271440" y="460936"/>
                    <a:pt x="304800" y="424543"/>
                  </a:cubicBezTo>
                  <a:cubicBezTo>
                    <a:pt x="325605" y="401846"/>
                    <a:pt x="348342" y="381000"/>
                    <a:pt x="370114" y="359228"/>
                  </a:cubicBezTo>
                  <a:cubicBezTo>
                    <a:pt x="381000" y="348342"/>
                    <a:pt x="387837" y="330305"/>
                    <a:pt x="402772" y="326571"/>
                  </a:cubicBezTo>
                  <a:cubicBezTo>
                    <a:pt x="465271" y="310947"/>
                    <a:pt x="432423" y="321242"/>
                    <a:pt x="500743" y="293914"/>
                  </a:cubicBezTo>
                  <a:cubicBezTo>
                    <a:pt x="508000" y="283028"/>
                    <a:pt x="521069" y="274260"/>
                    <a:pt x="522514" y="261257"/>
                  </a:cubicBezTo>
                  <a:cubicBezTo>
                    <a:pt x="527443" y="216898"/>
                    <a:pt x="507912" y="188509"/>
                    <a:pt x="489857" y="152400"/>
                  </a:cubicBezTo>
                  <a:cubicBezTo>
                    <a:pt x="486229" y="127000"/>
                    <a:pt x="483190" y="101509"/>
                    <a:pt x="478972" y="76200"/>
                  </a:cubicBezTo>
                  <a:cubicBezTo>
                    <a:pt x="475930" y="57949"/>
                    <a:pt x="478840" y="36827"/>
                    <a:pt x="468086" y="21771"/>
                  </a:cubicBezTo>
                  <a:cubicBezTo>
                    <a:pt x="458654" y="8566"/>
                    <a:pt x="439057" y="7257"/>
                    <a:pt x="424543" y="0"/>
                  </a:cubicBezTo>
                  <a:cubicBezTo>
                    <a:pt x="387752" y="9198"/>
                    <a:pt x="369263" y="5886"/>
                    <a:pt x="348343" y="43543"/>
                  </a:cubicBezTo>
                  <a:cubicBezTo>
                    <a:pt x="337198" y="63604"/>
                    <a:pt x="345667" y="96128"/>
                    <a:pt x="326572" y="108857"/>
                  </a:cubicBezTo>
                  <a:cubicBezTo>
                    <a:pt x="309464" y="120262"/>
                    <a:pt x="269583" y="148798"/>
                    <a:pt x="250372" y="152400"/>
                  </a:cubicBezTo>
                  <a:cubicBezTo>
                    <a:pt x="207426" y="160453"/>
                    <a:pt x="163286" y="159657"/>
                    <a:pt x="119743" y="163286"/>
                  </a:cubicBezTo>
                  <a:cubicBezTo>
                    <a:pt x="-7713" y="205769"/>
                    <a:pt x="102813" y="157604"/>
                    <a:pt x="76200" y="468086"/>
                  </a:cubicBezTo>
                  <a:cubicBezTo>
                    <a:pt x="73645" y="497898"/>
                    <a:pt x="63891" y="526785"/>
                    <a:pt x="54429" y="555171"/>
                  </a:cubicBezTo>
                  <a:cubicBezTo>
                    <a:pt x="45576" y="581730"/>
                    <a:pt x="42873" y="599385"/>
                    <a:pt x="21772" y="620486"/>
                  </a:cubicBezTo>
                  <a:cubicBezTo>
                    <a:pt x="16035" y="626223"/>
                    <a:pt x="7257" y="627743"/>
                    <a:pt x="0" y="631371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4027714" y="2383971"/>
              <a:ext cx="711683" cy="1434370"/>
            </a:xfrm>
            <a:custGeom>
              <a:avLst/>
              <a:gdLst>
                <a:gd name="connsiteX0" fmla="*/ 0 w 707572"/>
                <a:gd name="connsiteY0" fmla="*/ 664029 h 1458686"/>
                <a:gd name="connsiteX1" fmla="*/ 21772 w 707572"/>
                <a:gd name="connsiteY1" fmla="*/ 587829 h 1458686"/>
                <a:gd name="connsiteX2" fmla="*/ 32657 w 707572"/>
                <a:gd name="connsiteY2" fmla="*/ 555172 h 1458686"/>
                <a:gd name="connsiteX3" fmla="*/ 43543 w 707572"/>
                <a:gd name="connsiteY3" fmla="*/ 511629 h 1458686"/>
                <a:gd name="connsiteX4" fmla="*/ 54429 w 707572"/>
                <a:gd name="connsiteY4" fmla="*/ 478972 h 1458686"/>
                <a:gd name="connsiteX5" fmla="*/ 65315 w 707572"/>
                <a:gd name="connsiteY5" fmla="*/ 424543 h 1458686"/>
                <a:gd name="connsiteX6" fmla="*/ 108857 w 707572"/>
                <a:gd name="connsiteY6" fmla="*/ 337458 h 1458686"/>
                <a:gd name="connsiteX7" fmla="*/ 141515 w 707572"/>
                <a:gd name="connsiteY7" fmla="*/ 228600 h 1458686"/>
                <a:gd name="connsiteX8" fmla="*/ 163286 w 707572"/>
                <a:gd name="connsiteY8" fmla="*/ 163286 h 1458686"/>
                <a:gd name="connsiteX9" fmla="*/ 195943 w 707572"/>
                <a:gd name="connsiteY9" fmla="*/ 108858 h 1458686"/>
                <a:gd name="connsiteX10" fmla="*/ 293915 w 707572"/>
                <a:gd name="connsiteY10" fmla="*/ 21772 h 1458686"/>
                <a:gd name="connsiteX11" fmla="*/ 359229 w 707572"/>
                <a:gd name="connsiteY11" fmla="*/ 0 h 1458686"/>
                <a:gd name="connsiteX12" fmla="*/ 653143 w 707572"/>
                <a:gd name="connsiteY12" fmla="*/ 54429 h 1458686"/>
                <a:gd name="connsiteX13" fmla="*/ 674915 w 707572"/>
                <a:gd name="connsiteY13" fmla="*/ 76200 h 1458686"/>
                <a:gd name="connsiteX14" fmla="*/ 707572 w 707572"/>
                <a:gd name="connsiteY14" fmla="*/ 185058 h 1458686"/>
                <a:gd name="connsiteX15" fmla="*/ 696686 w 707572"/>
                <a:gd name="connsiteY15" fmla="*/ 315686 h 1458686"/>
                <a:gd name="connsiteX16" fmla="*/ 664029 w 707572"/>
                <a:gd name="connsiteY16" fmla="*/ 348343 h 1458686"/>
                <a:gd name="connsiteX17" fmla="*/ 642257 w 707572"/>
                <a:gd name="connsiteY17" fmla="*/ 391886 h 1458686"/>
                <a:gd name="connsiteX18" fmla="*/ 587829 w 707572"/>
                <a:gd name="connsiteY18" fmla="*/ 424543 h 1458686"/>
                <a:gd name="connsiteX19" fmla="*/ 511629 w 707572"/>
                <a:gd name="connsiteY19" fmla="*/ 457200 h 1458686"/>
                <a:gd name="connsiteX20" fmla="*/ 478972 w 707572"/>
                <a:gd name="connsiteY20" fmla="*/ 478972 h 1458686"/>
                <a:gd name="connsiteX21" fmla="*/ 381000 w 707572"/>
                <a:gd name="connsiteY21" fmla="*/ 522515 h 1458686"/>
                <a:gd name="connsiteX22" fmla="*/ 315686 w 707572"/>
                <a:gd name="connsiteY22" fmla="*/ 587829 h 1458686"/>
                <a:gd name="connsiteX23" fmla="*/ 283029 w 707572"/>
                <a:gd name="connsiteY23" fmla="*/ 642258 h 1458686"/>
                <a:gd name="connsiteX24" fmla="*/ 283029 w 707572"/>
                <a:gd name="connsiteY24" fmla="*/ 914400 h 1458686"/>
                <a:gd name="connsiteX25" fmla="*/ 315686 w 707572"/>
                <a:gd name="connsiteY25" fmla="*/ 1034143 h 1458686"/>
                <a:gd name="connsiteX26" fmla="*/ 348343 w 707572"/>
                <a:gd name="connsiteY26" fmla="*/ 1099458 h 1458686"/>
                <a:gd name="connsiteX27" fmla="*/ 370115 w 707572"/>
                <a:gd name="connsiteY27" fmla="*/ 1132115 h 1458686"/>
                <a:gd name="connsiteX28" fmla="*/ 435429 w 707572"/>
                <a:gd name="connsiteY28" fmla="*/ 1240972 h 1458686"/>
                <a:gd name="connsiteX29" fmla="*/ 457200 w 707572"/>
                <a:gd name="connsiteY29" fmla="*/ 1306286 h 1458686"/>
                <a:gd name="connsiteX30" fmla="*/ 446315 w 707572"/>
                <a:gd name="connsiteY30" fmla="*/ 1458686 h 145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7572" h="1458686">
                  <a:moveTo>
                    <a:pt x="0" y="664029"/>
                  </a:moveTo>
                  <a:cubicBezTo>
                    <a:pt x="7257" y="638629"/>
                    <a:pt x="14181" y="613131"/>
                    <a:pt x="21772" y="587829"/>
                  </a:cubicBezTo>
                  <a:cubicBezTo>
                    <a:pt x="25069" y="576838"/>
                    <a:pt x="29505" y="566205"/>
                    <a:pt x="32657" y="555172"/>
                  </a:cubicBezTo>
                  <a:cubicBezTo>
                    <a:pt x="36767" y="540787"/>
                    <a:pt x="39433" y="526014"/>
                    <a:pt x="43543" y="511629"/>
                  </a:cubicBezTo>
                  <a:cubicBezTo>
                    <a:pt x="46695" y="500596"/>
                    <a:pt x="51646" y="490104"/>
                    <a:pt x="54429" y="478972"/>
                  </a:cubicBezTo>
                  <a:cubicBezTo>
                    <a:pt x="58917" y="461022"/>
                    <a:pt x="58673" y="441812"/>
                    <a:pt x="65315" y="424543"/>
                  </a:cubicBezTo>
                  <a:cubicBezTo>
                    <a:pt x="76965" y="394252"/>
                    <a:pt x="96073" y="367288"/>
                    <a:pt x="108857" y="337458"/>
                  </a:cubicBezTo>
                  <a:cubicBezTo>
                    <a:pt x="134515" y="277590"/>
                    <a:pt x="125614" y="281604"/>
                    <a:pt x="141515" y="228600"/>
                  </a:cubicBezTo>
                  <a:cubicBezTo>
                    <a:pt x="148109" y="206619"/>
                    <a:pt x="151479" y="182965"/>
                    <a:pt x="163286" y="163286"/>
                  </a:cubicBezTo>
                  <a:cubicBezTo>
                    <a:pt x="174172" y="145143"/>
                    <a:pt x="182726" y="125379"/>
                    <a:pt x="195943" y="108858"/>
                  </a:cubicBezTo>
                  <a:cubicBezTo>
                    <a:pt x="210580" y="90562"/>
                    <a:pt x="267054" y="35203"/>
                    <a:pt x="293915" y="21772"/>
                  </a:cubicBezTo>
                  <a:cubicBezTo>
                    <a:pt x="314441" y="11509"/>
                    <a:pt x="359229" y="0"/>
                    <a:pt x="359229" y="0"/>
                  </a:cubicBezTo>
                  <a:cubicBezTo>
                    <a:pt x="570684" y="18388"/>
                    <a:pt x="554925" y="-27418"/>
                    <a:pt x="653143" y="54429"/>
                  </a:cubicBezTo>
                  <a:cubicBezTo>
                    <a:pt x="661027" y="60999"/>
                    <a:pt x="667658" y="68943"/>
                    <a:pt x="674915" y="76200"/>
                  </a:cubicBezTo>
                  <a:cubicBezTo>
                    <a:pt x="701417" y="155708"/>
                    <a:pt x="691120" y="119251"/>
                    <a:pt x="707572" y="185058"/>
                  </a:cubicBezTo>
                  <a:cubicBezTo>
                    <a:pt x="703943" y="228601"/>
                    <a:pt x="707944" y="273468"/>
                    <a:pt x="696686" y="315686"/>
                  </a:cubicBezTo>
                  <a:cubicBezTo>
                    <a:pt x="692719" y="330561"/>
                    <a:pt x="672977" y="335816"/>
                    <a:pt x="664029" y="348343"/>
                  </a:cubicBezTo>
                  <a:cubicBezTo>
                    <a:pt x="654597" y="361548"/>
                    <a:pt x="651258" y="378384"/>
                    <a:pt x="642257" y="391886"/>
                  </a:cubicBezTo>
                  <a:cubicBezTo>
                    <a:pt x="622946" y="420852"/>
                    <a:pt x="618401" y="411441"/>
                    <a:pt x="587829" y="424543"/>
                  </a:cubicBezTo>
                  <a:cubicBezTo>
                    <a:pt x="493669" y="464897"/>
                    <a:pt x="588215" y="431673"/>
                    <a:pt x="511629" y="457200"/>
                  </a:cubicBezTo>
                  <a:cubicBezTo>
                    <a:pt x="500743" y="464457"/>
                    <a:pt x="490331" y="472481"/>
                    <a:pt x="478972" y="478972"/>
                  </a:cubicBezTo>
                  <a:cubicBezTo>
                    <a:pt x="443382" y="499309"/>
                    <a:pt x="419873" y="506966"/>
                    <a:pt x="381000" y="522515"/>
                  </a:cubicBezTo>
                  <a:cubicBezTo>
                    <a:pt x="359229" y="544286"/>
                    <a:pt x="325423" y="558620"/>
                    <a:pt x="315686" y="587829"/>
                  </a:cubicBezTo>
                  <a:cubicBezTo>
                    <a:pt x="301554" y="630222"/>
                    <a:pt x="312914" y="612372"/>
                    <a:pt x="283029" y="642258"/>
                  </a:cubicBezTo>
                  <a:cubicBezTo>
                    <a:pt x="254710" y="755527"/>
                    <a:pt x="265974" y="692686"/>
                    <a:pt x="283029" y="914400"/>
                  </a:cubicBezTo>
                  <a:cubicBezTo>
                    <a:pt x="284807" y="937514"/>
                    <a:pt x="304943" y="1018029"/>
                    <a:pt x="315686" y="1034143"/>
                  </a:cubicBezTo>
                  <a:cubicBezTo>
                    <a:pt x="378084" y="1127741"/>
                    <a:pt x="303269" y="1009312"/>
                    <a:pt x="348343" y="1099458"/>
                  </a:cubicBezTo>
                  <a:cubicBezTo>
                    <a:pt x="354194" y="1111160"/>
                    <a:pt x="363384" y="1120896"/>
                    <a:pt x="370115" y="1132115"/>
                  </a:cubicBezTo>
                  <a:cubicBezTo>
                    <a:pt x="445166" y="1257200"/>
                    <a:pt x="386241" y="1167192"/>
                    <a:pt x="435429" y="1240972"/>
                  </a:cubicBezTo>
                  <a:cubicBezTo>
                    <a:pt x="442686" y="1262743"/>
                    <a:pt x="456054" y="1283366"/>
                    <a:pt x="457200" y="1306286"/>
                  </a:cubicBezTo>
                  <a:cubicBezTo>
                    <a:pt x="459743" y="1357152"/>
                    <a:pt x="446315" y="1458686"/>
                    <a:pt x="446315" y="145868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2336930" y="3864429"/>
              <a:ext cx="2032627" cy="1573526"/>
            </a:xfrm>
            <a:custGeom>
              <a:avLst/>
              <a:gdLst>
                <a:gd name="connsiteX0" fmla="*/ 721956 w 2020884"/>
                <a:gd name="connsiteY0" fmla="*/ 206828 h 1600200"/>
                <a:gd name="connsiteX1" fmla="*/ 613099 w 2020884"/>
                <a:gd name="connsiteY1" fmla="*/ 185057 h 1600200"/>
                <a:gd name="connsiteX2" fmla="*/ 580441 w 2020884"/>
                <a:gd name="connsiteY2" fmla="*/ 163285 h 1600200"/>
                <a:gd name="connsiteX3" fmla="*/ 515127 w 2020884"/>
                <a:gd name="connsiteY3" fmla="*/ 141514 h 1600200"/>
                <a:gd name="connsiteX4" fmla="*/ 482470 w 2020884"/>
                <a:gd name="connsiteY4" fmla="*/ 130628 h 1600200"/>
                <a:gd name="connsiteX5" fmla="*/ 449813 w 2020884"/>
                <a:gd name="connsiteY5" fmla="*/ 97971 h 1600200"/>
                <a:gd name="connsiteX6" fmla="*/ 417156 w 2020884"/>
                <a:gd name="connsiteY6" fmla="*/ 87085 h 1600200"/>
                <a:gd name="connsiteX7" fmla="*/ 373613 w 2020884"/>
                <a:gd name="connsiteY7" fmla="*/ 21771 h 1600200"/>
                <a:gd name="connsiteX8" fmla="*/ 351841 w 2020884"/>
                <a:gd name="connsiteY8" fmla="*/ 0 h 1600200"/>
                <a:gd name="connsiteX9" fmla="*/ 221213 w 2020884"/>
                <a:gd name="connsiteY9" fmla="*/ 21771 h 1600200"/>
                <a:gd name="connsiteX10" fmla="*/ 188556 w 2020884"/>
                <a:gd name="connsiteY10" fmla="*/ 43542 h 1600200"/>
                <a:gd name="connsiteX11" fmla="*/ 166784 w 2020884"/>
                <a:gd name="connsiteY11" fmla="*/ 65314 h 1600200"/>
                <a:gd name="connsiteX12" fmla="*/ 155899 w 2020884"/>
                <a:gd name="connsiteY12" fmla="*/ 108857 h 1600200"/>
                <a:gd name="connsiteX13" fmla="*/ 145013 w 2020884"/>
                <a:gd name="connsiteY13" fmla="*/ 315685 h 1600200"/>
                <a:gd name="connsiteX14" fmla="*/ 134127 w 2020884"/>
                <a:gd name="connsiteY14" fmla="*/ 359228 h 1600200"/>
                <a:gd name="connsiteX15" fmla="*/ 112356 w 2020884"/>
                <a:gd name="connsiteY15" fmla="*/ 391885 h 1600200"/>
                <a:gd name="connsiteX16" fmla="*/ 68813 w 2020884"/>
                <a:gd name="connsiteY16" fmla="*/ 489857 h 1600200"/>
                <a:gd name="connsiteX17" fmla="*/ 57927 w 2020884"/>
                <a:gd name="connsiteY17" fmla="*/ 533400 h 1600200"/>
                <a:gd name="connsiteX18" fmla="*/ 14384 w 2020884"/>
                <a:gd name="connsiteY18" fmla="*/ 598714 h 1600200"/>
                <a:gd name="connsiteX19" fmla="*/ 25270 w 2020884"/>
                <a:gd name="connsiteY19" fmla="*/ 729342 h 1600200"/>
                <a:gd name="connsiteX20" fmla="*/ 57927 w 2020884"/>
                <a:gd name="connsiteY20" fmla="*/ 751114 h 1600200"/>
                <a:gd name="connsiteX21" fmla="*/ 79699 w 2020884"/>
                <a:gd name="connsiteY21" fmla="*/ 772885 h 1600200"/>
                <a:gd name="connsiteX22" fmla="*/ 101470 w 2020884"/>
                <a:gd name="connsiteY22" fmla="*/ 805542 h 1600200"/>
                <a:gd name="connsiteX23" fmla="*/ 145013 w 2020884"/>
                <a:gd name="connsiteY23" fmla="*/ 827314 h 1600200"/>
                <a:gd name="connsiteX24" fmla="*/ 199441 w 2020884"/>
                <a:gd name="connsiteY24" fmla="*/ 881742 h 1600200"/>
                <a:gd name="connsiteX25" fmla="*/ 242984 w 2020884"/>
                <a:gd name="connsiteY25" fmla="*/ 914400 h 1600200"/>
                <a:gd name="connsiteX26" fmla="*/ 308299 w 2020884"/>
                <a:gd name="connsiteY26" fmla="*/ 979714 h 1600200"/>
                <a:gd name="connsiteX27" fmla="*/ 351841 w 2020884"/>
                <a:gd name="connsiteY27" fmla="*/ 1077685 h 1600200"/>
                <a:gd name="connsiteX28" fmla="*/ 373613 w 2020884"/>
                <a:gd name="connsiteY28" fmla="*/ 1099457 h 1600200"/>
                <a:gd name="connsiteX29" fmla="*/ 406270 w 2020884"/>
                <a:gd name="connsiteY29" fmla="*/ 1175657 h 1600200"/>
                <a:gd name="connsiteX30" fmla="*/ 460699 w 2020884"/>
                <a:gd name="connsiteY30" fmla="*/ 1273628 h 1600200"/>
                <a:gd name="connsiteX31" fmla="*/ 482470 w 2020884"/>
                <a:gd name="connsiteY31" fmla="*/ 1295400 h 1600200"/>
                <a:gd name="connsiteX32" fmla="*/ 547784 w 2020884"/>
                <a:gd name="connsiteY32" fmla="*/ 1317171 h 1600200"/>
                <a:gd name="connsiteX33" fmla="*/ 689299 w 2020884"/>
                <a:gd name="connsiteY33" fmla="*/ 1338942 h 1600200"/>
                <a:gd name="connsiteX34" fmla="*/ 721956 w 2020884"/>
                <a:gd name="connsiteY34" fmla="*/ 1360714 h 1600200"/>
                <a:gd name="connsiteX35" fmla="*/ 776384 w 2020884"/>
                <a:gd name="connsiteY35" fmla="*/ 1393371 h 1600200"/>
                <a:gd name="connsiteX36" fmla="*/ 819927 w 2020884"/>
                <a:gd name="connsiteY36" fmla="*/ 1436914 h 1600200"/>
                <a:gd name="connsiteX37" fmla="*/ 841699 w 2020884"/>
                <a:gd name="connsiteY37" fmla="*/ 1458685 h 1600200"/>
                <a:gd name="connsiteX38" fmla="*/ 885241 w 2020884"/>
                <a:gd name="connsiteY38" fmla="*/ 1513114 h 1600200"/>
                <a:gd name="connsiteX39" fmla="*/ 928784 w 2020884"/>
                <a:gd name="connsiteY39" fmla="*/ 1534885 h 1600200"/>
                <a:gd name="connsiteX40" fmla="*/ 1004984 w 2020884"/>
                <a:gd name="connsiteY40" fmla="*/ 1578428 h 1600200"/>
                <a:gd name="connsiteX41" fmla="*/ 1364213 w 2020884"/>
                <a:gd name="connsiteY41" fmla="*/ 1600200 h 1600200"/>
                <a:gd name="connsiteX42" fmla="*/ 1679899 w 2020884"/>
                <a:gd name="connsiteY42" fmla="*/ 1589314 h 1600200"/>
                <a:gd name="connsiteX43" fmla="*/ 1712556 w 2020884"/>
                <a:gd name="connsiteY43" fmla="*/ 1567542 h 1600200"/>
                <a:gd name="connsiteX44" fmla="*/ 1745213 w 2020884"/>
                <a:gd name="connsiteY44" fmla="*/ 1556657 h 1600200"/>
                <a:gd name="connsiteX45" fmla="*/ 1788756 w 2020884"/>
                <a:gd name="connsiteY45" fmla="*/ 1534885 h 1600200"/>
                <a:gd name="connsiteX46" fmla="*/ 1810527 w 2020884"/>
                <a:gd name="connsiteY46" fmla="*/ 1502228 h 1600200"/>
                <a:gd name="connsiteX47" fmla="*/ 1832299 w 2020884"/>
                <a:gd name="connsiteY47" fmla="*/ 1480457 h 1600200"/>
                <a:gd name="connsiteX48" fmla="*/ 1854070 w 2020884"/>
                <a:gd name="connsiteY48" fmla="*/ 1426028 h 1600200"/>
                <a:gd name="connsiteX49" fmla="*/ 1864956 w 2020884"/>
                <a:gd name="connsiteY49" fmla="*/ 1360714 h 1600200"/>
                <a:gd name="connsiteX50" fmla="*/ 1875841 w 2020884"/>
                <a:gd name="connsiteY50" fmla="*/ 1088571 h 1600200"/>
                <a:gd name="connsiteX51" fmla="*/ 1919384 w 2020884"/>
                <a:gd name="connsiteY51" fmla="*/ 1066800 h 1600200"/>
                <a:gd name="connsiteX52" fmla="*/ 1941156 w 2020884"/>
                <a:gd name="connsiteY52" fmla="*/ 1023257 h 1600200"/>
                <a:gd name="connsiteX53" fmla="*/ 1952041 w 2020884"/>
                <a:gd name="connsiteY53" fmla="*/ 979714 h 1600200"/>
                <a:gd name="connsiteX54" fmla="*/ 1973813 w 2020884"/>
                <a:gd name="connsiteY54" fmla="*/ 914400 h 1600200"/>
                <a:gd name="connsiteX55" fmla="*/ 2006470 w 2020884"/>
                <a:gd name="connsiteY55" fmla="*/ 838200 h 1600200"/>
                <a:gd name="connsiteX56" fmla="*/ 2006470 w 2020884"/>
                <a:gd name="connsiteY56" fmla="*/ 381000 h 1600200"/>
                <a:gd name="connsiteX57" fmla="*/ 1962927 w 2020884"/>
                <a:gd name="connsiteY57" fmla="*/ 304800 h 1600200"/>
                <a:gd name="connsiteX58" fmla="*/ 1919384 w 2020884"/>
                <a:gd name="connsiteY58" fmla="*/ 261257 h 1600200"/>
                <a:gd name="connsiteX59" fmla="*/ 1897613 w 2020884"/>
                <a:gd name="connsiteY59" fmla="*/ 239485 h 1600200"/>
                <a:gd name="connsiteX60" fmla="*/ 1843184 w 2020884"/>
                <a:gd name="connsiteY60" fmla="*/ 195942 h 1600200"/>
                <a:gd name="connsiteX61" fmla="*/ 1734327 w 2020884"/>
                <a:gd name="connsiteY61" fmla="*/ 163285 h 1600200"/>
                <a:gd name="connsiteX62" fmla="*/ 1669013 w 2020884"/>
                <a:gd name="connsiteY62" fmla="*/ 130628 h 1600200"/>
                <a:gd name="connsiteX63" fmla="*/ 1592813 w 2020884"/>
                <a:gd name="connsiteY63" fmla="*/ 97971 h 1600200"/>
                <a:gd name="connsiteX64" fmla="*/ 1353327 w 2020884"/>
                <a:gd name="connsiteY64" fmla="*/ 108857 h 1600200"/>
                <a:gd name="connsiteX65" fmla="*/ 1233584 w 2020884"/>
                <a:gd name="connsiteY65" fmla="*/ 185057 h 1600200"/>
                <a:gd name="connsiteX66" fmla="*/ 1200927 w 2020884"/>
                <a:gd name="connsiteY66" fmla="*/ 206828 h 1600200"/>
                <a:gd name="connsiteX67" fmla="*/ 1179156 w 2020884"/>
                <a:gd name="connsiteY67" fmla="*/ 228600 h 1600200"/>
                <a:gd name="connsiteX68" fmla="*/ 1113841 w 2020884"/>
                <a:gd name="connsiteY68" fmla="*/ 250371 h 1600200"/>
                <a:gd name="connsiteX69" fmla="*/ 1048527 w 2020884"/>
                <a:gd name="connsiteY69" fmla="*/ 283028 h 1600200"/>
                <a:gd name="connsiteX70" fmla="*/ 1015870 w 2020884"/>
                <a:gd name="connsiteY70" fmla="*/ 304800 h 1600200"/>
                <a:gd name="connsiteX71" fmla="*/ 896127 w 2020884"/>
                <a:gd name="connsiteY71" fmla="*/ 293914 h 1600200"/>
                <a:gd name="connsiteX72" fmla="*/ 863470 w 2020884"/>
                <a:gd name="connsiteY72" fmla="*/ 283028 h 1600200"/>
                <a:gd name="connsiteX73" fmla="*/ 798156 w 2020884"/>
                <a:gd name="connsiteY73" fmla="*/ 239485 h 1600200"/>
                <a:gd name="connsiteX74" fmla="*/ 667527 w 2020884"/>
                <a:gd name="connsiteY74" fmla="*/ 228600 h 1600200"/>
                <a:gd name="connsiteX75" fmla="*/ 613099 w 2020884"/>
                <a:gd name="connsiteY75" fmla="*/ 185057 h 1600200"/>
                <a:gd name="connsiteX76" fmla="*/ 569556 w 2020884"/>
                <a:gd name="connsiteY76" fmla="*/ 174171 h 1600200"/>
                <a:gd name="connsiteX77" fmla="*/ 569556 w 2020884"/>
                <a:gd name="connsiteY77" fmla="*/ 1524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020884" h="1600200">
                  <a:moveTo>
                    <a:pt x="721956" y="206828"/>
                  </a:moveTo>
                  <a:cubicBezTo>
                    <a:pt x="685670" y="199571"/>
                    <a:pt x="643888" y="205583"/>
                    <a:pt x="613099" y="185057"/>
                  </a:cubicBezTo>
                  <a:cubicBezTo>
                    <a:pt x="602213" y="177800"/>
                    <a:pt x="592397" y="168599"/>
                    <a:pt x="580441" y="163285"/>
                  </a:cubicBezTo>
                  <a:cubicBezTo>
                    <a:pt x="559470" y="153965"/>
                    <a:pt x="536898" y="148771"/>
                    <a:pt x="515127" y="141514"/>
                  </a:cubicBezTo>
                  <a:lnTo>
                    <a:pt x="482470" y="130628"/>
                  </a:lnTo>
                  <a:cubicBezTo>
                    <a:pt x="471584" y="119742"/>
                    <a:pt x="462622" y="106510"/>
                    <a:pt x="449813" y="97971"/>
                  </a:cubicBezTo>
                  <a:cubicBezTo>
                    <a:pt x="440266" y="91606"/>
                    <a:pt x="425270" y="95199"/>
                    <a:pt x="417156" y="87085"/>
                  </a:cubicBezTo>
                  <a:cubicBezTo>
                    <a:pt x="398654" y="68583"/>
                    <a:pt x="392116" y="40273"/>
                    <a:pt x="373613" y="21771"/>
                  </a:cubicBezTo>
                  <a:lnTo>
                    <a:pt x="351841" y="0"/>
                  </a:lnTo>
                  <a:cubicBezTo>
                    <a:pt x="320792" y="3450"/>
                    <a:pt x="257689" y="3533"/>
                    <a:pt x="221213" y="21771"/>
                  </a:cubicBezTo>
                  <a:cubicBezTo>
                    <a:pt x="209511" y="27622"/>
                    <a:pt x="198772" y="35369"/>
                    <a:pt x="188556" y="43542"/>
                  </a:cubicBezTo>
                  <a:cubicBezTo>
                    <a:pt x="180542" y="49953"/>
                    <a:pt x="174041" y="58057"/>
                    <a:pt x="166784" y="65314"/>
                  </a:cubicBezTo>
                  <a:cubicBezTo>
                    <a:pt x="163156" y="79828"/>
                    <a:pt x="157195" y="93952"/>
                    <a:pt x="155899" y="108857"/>
                  </a:cubicBezTo>
                  <a:cubicBezTo>
                    <a:pt x="149918" y="177636"/>
                    <a:pt x="150994" y="246906"/>
                    <a:pt x="145013" y="315685"/>
                  </a:cubicBezTo>
                  <a:cubicBezTo>
                    <a:pt x="143717" y="330590"/>
                    <a:pt x="140020" y="345477"/>
                    <a:pt x="134127" y="359228"/>
                  </a:cubicBezTo>
                  <a:cubicBezTo>
                    <a:pt x="128973" y="371253"/>
                    <a:pt x="118710" y="380448"/>
                    <a:pt x="112356" y="391885"/>
                  </a:cubicBezTo>
                  <a:cubicBezTo>
                    <a:pt x="90609" y="431030"/>
                    <a:pt x="79835" y="451282"/>
                    <a:pt x="68813" y="489857"/>
                  </a:cubicBezTo>
                  <a:cubicBezTo>
                    <a:pt x="64703" y="504242"/>
                    <a:pt x="64618" y="520018"/>
                    <a:pt x="57927" y="533400"/>
                  </a:cubicBezTo>
                  <a:cubicBezTo>
                    <a:pt x="46225" y="556803"/>
                    <a:pt x="14384" y="598714"/>
                    <a:pt x="14384" y="598714"/>
                  </a:cubicBezTo>
                  <a:cubicBezTo>
                    <a:pt x="-3399" y="652066"/>
                    <a:pt x="-9720" y="652362"/>
                    <a:pt x="25270" y="729342"/>
                  </a:cubicBezTo>
                  <a:cubicBezTo>
                    <a:pt x="30684" y="741252"/>
                    <a:pt x="47711" y="742941"/>
                    <a:pt x="57927" y="751114"/>
                  </a:cubicBezTo>
                  <a:cubicBezTo>
                    <a:pt x="65941" y="757525"/>
                    <a:pt x="73288" y="764871"/>
                    <a:pt x="79699" y="772885"/>
                  </a:cubicBezTo>
                  <a:cubicBezTo>
                    <a:pt x="87872" y="783101"/>
                    <a:pt x="91420" y="797166"/>
                    <a:pt x="101470" y="805542"/>
                  </a:cubicBezTo>
                  <a:cubicBezTo>
                    <a:pt x="113936" y="815931"/>
                    <a:pt x="132204" y="817351"/>
                    <a:pt x="145013" y="827314"/>
                  </a:cubicBezTo>
                  <a:cubicBezTo>
                    <a:pt x="165266" y="843066"/>
                    <a:pt x="180264" y="864696"/>
                    <a:pt x="199441" y="881742"/>
                  </a:cubicBezTo>
                  <a:cubicBezTo>
                    <a:pt x="213001" y="893796"/>
                    <a:pt x="229498" y="902263"/>
                    <a:pt x="242984" y="914400"/>
                  </a:cubicBezTo>
                  <a:cubicBezTo>
                    <a:pt x="265870" y="934997"/>
                    <a:pt x="308299" y="979714"/>
                    <a:pt x="308299" y="979714"/>
                  </a:cubicBezTo>
                  <a:cubicBezTo>
                    <a:pt x="321792" y="1020195"/>
                    <a:pt x="324848" y="1034496"/>
                    <a:pt x="351841" y="1077685"/>
                  </a:cubicBezTo>
                  <a:cubicBezTo>
                    <a:pt x="357281" y="1086388"/>
                    <a:pt x="366356" y="1092200"/>
                    <a:pt x="373613" y="1099457"/>
                  </a:cubicBezTo>
                  <a:cubicBezTo>
                    <a:pt x="396269" y="1190078"/>
                    <a:pt x="368683" y="1100482"/>
                    <a:pt x="406270" y="1175657"/>
                  </a:cubicBezTo>
                  <a:cubicBezTo>
                    <a:pt x="433648" y="1230413"/>
                    <a:pt x="392052" y="1204978"/>
                    <a:pt x="460699" y="1273628"/>
                  </a:cubicBezTo>
                  <a:cubicBezTo>
                    <a:pt x="467956" y="1280885"/>
                    <a:pt x="473290" y="1290810"/>
                    <a:pt x="482470" y="1295400"/>
                  </a:cubicBezTo>
                  <a:cubicBezTo>
                    <a:pt x="502996" y="1305663"/>
                    <a:pt x="526013" y="1309914"/>
                    <a:pt x="547784" y="1317171"/>
                  </a:cubicBezTo>
                  <a:cubicBezTo>
                    <a:pt x="615039" y="1339589"/>
                    <a:pt x="569014" y="1326914"/>
                    <a:pt x="689299" y="1338942"/>
                  </a:cubicBezTo>
                  <a:cubicBezTo>
                    <a:pt x="700185" y="1346199"/>
                    <a:pt x="710862" y="1353780"/>
                    <a:pt x="721956" y="1360714"/>
                  </a:cubicBezTo>
                  <a:cubicBezTo>
                    <a:pt x="739898" y="1371928"/>
                    <a:pt x="759683" y="1380381"/>
                    <a:pt x="776384" y="1393371"/>
                  </a:cubicBezTo>
                  <a:cubicBezTo>
                    <a:pt x="792587" y="1405973"/>
                    <a:pt x="805413" y="1422400"/>
                    <a:pt x="819927" y="1436914"/>
                  </a:cubicBezTo>
                  <a:cubicBezTo>
                    <a:pt x="827184" y="1444171"/>
                    <a:pt x="836006" y="1450145"/>
                    <a:pt x="841699" y="1458685"/>
                  </a:cubicBezTo>
                  <a:cubicBezTo>
                    <a:pt x="853343" y="1476152"/>
                    <a:pt x="866629" y="1500706"/>
                    <a:pt x="885241" y="1513114"/>
                  </a:cubicBezTo>
                  <a:cubicBezTo>
                    <a:pt x="898743" y="1522115"/>
                    <a:pt x="915023" y="1526285"/>
                    <a:pt x="928784" y="1534885"/>
                  </a:cubicBezTo>
                  <a:cubicBezTo>
                    <a:pt x="961832" y="1555540"/>
                    <a:pt x="967559" y="1573750"/>
                    <a:pt x="1004984" y="1578428"/>
                  </a:cubicBezTo>
                  <a:cubicBezTo>
                    <a:pt x="1081790" y="1588029"/>
                    <a:pt x="1309897" y="1597484"/>
                    <a:pt x="1364213" y="1600200"/>
                  </a:cubicBezTo>
                  <a:cubicBezTo>
                    <a:pt x="1469442" y="1596571"/>
                    <a:pt x="1575067" y="1599142"/>
                    <a:pt x="1679899" y="1589314"/>
                  </a:cubicBezTo>
                  <a:cubicBezTo>
                    <a:pt x="1692925" y="1588093"/>
                    <a:pt x="1700854" y="1573393"/>
                    <a:pt x="1712556" y="1567542"/>
                  </a:cubicBezTo>
                  <a:cubicBezTo>
                    <a:pt x="1722819" y="1562410"/>
                    <a:pt x="1734666" y="1561177"/>
                    <a:pt x="1745213" y="1556657"/>
                  </a:cubicBezTo>
                  <a:cubicBezTo>
                    <a:pt x="1760129" y="1550265"/>
                    <a:pt x="1774242" y="1542142"/>
                    <a:pt x="1788756" y="1534885"/>
                  </a:cubicBezTo>
                  <a:cubicBezTo>
                    <a:pt x="1796013" y="1523999"/>
                    <a:pt x="1802354" y="1512444"/>
                    <a:pt x="1810527" y="1502228"/>
                  </a:cubicBezTo>
                  <a:cubicBezTo>
                    <a:pt x="1816938" y="1494214"/>
                    <a:pt x="1827207" y="1489368"/>
                    <a:pt x="1832299" y="1480457"/>
                  </a:cubicBezTo>
                  <a:cubicBezTo>
                    <a:pt x="1841994" y="1463491"/>
                    <a:pt x="1846813" y="1444171"/>
                    <a:pt x="1854070" y="1426028"/>
                  </a:cubicBezTo>
                  <a:cubicBezTo>
                    <a:pt x="1857699" y="1404257"/>
                    <a:pt x="1863535" y="1382740"/>
                    <a:pt x="1864956" y="1360714"/>
                  </a:cubicBezTo>
                  <a:cubicBezTo>
                    <a:pt x="1870801" y="1270115"/>
                    <a:pt x="1859310" y="1177840"/>
                    <a:pt x="1875841" y="1088571"/>
                  </a:cubicBezTo>
                  <a:cubicBezTo>
                    <a:pt x="1878796" y="1072615"/>
                    <a:pt x="1904870" y="1074057"/>
                    <a:pt x="1919384" y="1066800"/>
                  </a:cubicBezTo>
                  <a:cubicBezTo>
                    <a:pt x="1926641" y="1052286"/>
                    <a:pt x="1935458" y="1038451"/>
                    <a:pt x="1941156" y="1023257"/>
                  </a:cubicBezTo>
                  <a:cubicBezTo>
                    <a:pt x="1946409" y="1009249"/>
                    <a:pt x="1947742" y="994044"/>
                    <a:pt x="1952041" y="979714"/>
                  </a:cubicBezTo>
                  <a:cubicBezTo>
                    <a:pt x="1958635" y="957733"/>
                    <a:pt x="1965575" y="935819"/>
                    <a:pt x="1973813" y="914400"/>
                  </a:cubicBezTo>
                  <a:cubicBezTo>
                    <a:pt x="1983733" y="888608"/>
                    <a:pt x="1995584" y="863600"/>
                    <a:pt x="2006470" y="838200"/>
                  </a:cubicBezTo>
                  <a:cubicBezTo>
                    <a:pt x="2022441" y="646557"/>
                    <a:pt x="2028685" y="632767"/>
                    <a:pt x="2006470" y="381000"/>
                  </a:cubicBezTo>
                  <a:cubicBezTo>
                    <a:pt x="2005457" y="369520"/>
                    <a:pt x="1972248" y="315674"/>
                    <a:pt x="1962927" y="304800"/>
                  </a:cubicBezTo>
                  <a:cubicBezTo>
                    <a:pt x="1949569" y="289215"/>
                    <a:pt x="1933898" y="275771"/>
                    <a:pt x="1919384" y="261257"/>
                  </a:cubicBezTo>
                  <a:lnTo>
                    <a:pt x="1897613" y="239485"/>
                  </a:lnTo>
                  <a:cubicBezTo>
                    <a:pt x="1879520" y="221392"/>
                    <a:pt x="1867897" y="206926"/>
                    <a:pt x="1843184" y="195942"/>
                  </a:cubicBezTo>
                  <a:cubicBezTo>
                    <a:pt x="1809113" y="180799"/>
                    <a:pt x="1770512" y="172332"/>
                    <a:pt x="1734327" y="163285"/>
                  </a:cubicBezTo>
                  <a:cubicBezTo>
                    <a:pt x="1671570" y="121448"/>
                    <a:pt x="1732107" y="157668"/>
                    <a:pt x="1669013" y="130628"/>
                  </a:cubicBezTo>
                  <a:cubicBezTo>
                    <a:pt x="1574852" y="90274"/>
                    <a:pt x="1669399" y="123501"/>
                    <a:pt x="1592813" y="97971"/>
                  </a:cubicBezTo>
                  <a:cubicBezTo>
                    <a:pt x="1512984" y="101600"/>
                    <a:pt x="1432151" y="95720"/>
                    <a:pt x="1353327" y="108857"/>
                  </a:cubicBezTo>
                  <a:cubicBezTo>
                    <a:pt x="1273591" y="122146"/>
                    <a:pt x="1279172" y="147067"/>
                    <a:pt x="1233584" y="185057"/>
                  </a:cubicBezTo>
                  <a:cubicBezTo>
                    <a:pt x="1223533" y="193432"/>
                    <a:pt x="1211143" y="198655"/>
                    <a:pt x="1200927" y="206828"/>
                  </a:cubicBezTo>
                  <a:cubicBezTo>
                    <a:pt x="1192913" y="213239"/>
                    <a:pt x="1188336" y="224010"/>
                    <a:pt x="1179156" y="228600"/>
                  </a:cubicBezTo>
                  <a:cubicBezTo>
                    <a:pt x="1158630" y="238863"/>
                    <a:pt x="1132936" y="237641"/>
                    <a:pt x="1113841" y="250371"/>
                  </a:cubicBezTo>
                  <a:cubicBezTo>
                    <a:pt x="1020242" y="312770"/>
                    <a:pt x="1138672" y="237954"/>
                    <a:pt x="1048527" y="283028"/>
                  </a:cubicBezTo>
                  <a:cubicBezTo>
                    <a:pt x="1036825" y="288879"/>
                    <a:pt x="1026756" y="297543"/>
                    <a:pt x="1015870" y="304800"/>
                  </a:cubicBezTo>
                  <a:cubicBezTo>
                    <a:pt x="975956" y="301171"/>
                    <a:pt x="935803" y="299582"/>
                    <a:pt x="896127" y="293914"/>
                  </a:cubicBezTo>
                  <a:cubicBezTo>
                    <a:pt x="884768" y="292291"/>
                    <a:pt x="873017" y="289393"/>
                    <a:pt x="863470" y="283028"/>
                  </a:cubicBezTo>
                  <a:cubicBezTo>
                    <a:pt x="820998" y="254713"/>
                    <a:pt x="846686" y="245956"/>
                    <a:pt x="798156" y="239485"/>
                  </a:cubicBezTo>
                  <a:cubicBezTo>
                    <a:pt x="754845" y="233710"/>
                    <a:pt x="711070" y="232228"/>
                    <a:pt x="667527" y="228600"/>
                  </a:cubicBezTo>
                  <a:cubicBezTo>
                    <a:pt x="649969" y="211041"/>
                    <a:pt x="637132" y="195357"/>
                    <a:pt x="613099" y="185057"/>
                  </a:cubicBezTo>
                  <a:cubicBezTo>
                    <a:pt x="599348" y="179164"/>
                    <a:pt x="581525" y="183148"/>
                    <a:pt x="569556" y="174171"/>
                  </a:cubicBezTo>
                  <a:cubicBezTo>
                    <a:pt x="563750" y="169817"/>
                    <a:pt x="569556" y="159657"/>
                    <a:pt x="569556" y="152400"/>
                  </a:cubicBezTo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Tvar L 33"/>
            <p:cNvSpPr/>
            <p:nvPr/>
          </p:nvSpPr>
          <p:spPr>
            <a:xfrm rot="2139843" flipH="1">
              <a:off x="2326316" y="4887197"/>
              <a:ext cx="542530" cy="1245683"/>
            </a:xfrm>
            <a:prstGeom prst="corner">
              <a:avLst/>
            </a:prstGeom>
            <a:solidFill>
              <a:srgbClr val="00AC00"/>
            </a:solidFill>
            <a:ln>
              <a:solidFill>
                <a:srgbClr val="00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35" name="Tvar L 34"/>
            <p:cNvSpPr/>
            <p:nvPr/>
          </p:nvSpPr>
          <p:spPr>
            <a:xfrm rot="18543440">
              <a:off x="4257419" y="4822988"/>
              <a:ext cx="482597" cy="1136739"/>
            </a:xfrm>
            <a:prstGeom prst="corner">
              <a:avLst/>
            </a:prstGeom>
            <a:solidFill>
              <a:srgbClr val="00AC00"/>
            </a:solidFill>
            <a:ln>
              <a:solidFill>
                <a:srgbClr val="00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4321629" y="4093029"/>
              <a:ext cx="1806898" cy="663664"/>
            </a:xfrm>
            <a:custGeom>
              <a:avLst/>
              <a:gdLst>
                <a:gd name="connsiteX0" fmla="*/ 21771 w 1796460"/>
                <a:gd name="connsiteY0" fmla="*/ 152400 h 674914"/>
                <a:gd name="connsiteX1" fmla="*/ 435428 w 1796460"/>
                <a:gd name="connsiteY1" fmla="*/ 152400 h 674914"/>
                <a:gd name="connsiteX2" fmla="*/ 468085 w 1796460"/>
                <a:gd name="connsiteY2" fmla="*/ 130628 h 674914"/>
                <a:gd name="connsiteX3" fmla="*/ 489857 w 1796460"/>
                <a:gd name="connsiteY3" fmla="*/ 43542 h 674914"/>
                <a:gd name="connsiteX4" fmla="*/ 555171 w 1796460"/>
                <a:gd name="connsiteY4" fmla="*/ 10885 h 674914"/>
                <a:gd name="connsiteX5" fmla="*/ 772885 w 1796460"/>
                <a:gd name="connsiteY5" fmla="*/ 21771 h 674914"/>
                <a:gd name="connsiteX6" fmla="*/ 816428 w 1796460"/>
                <a:gd name="connsiteY6" fmla="*/ 65314 h 674914"/>
                <a:gd name="connsiteX7" fmla="*/ 859971 w 1796460"/>
                <a:gd name="connsiteY7" fmla="*/ 152400 h 674914"/>
                <a:gd name="connsiteX8" fmla="*/ 892628 w 1796460"/>
                <a:gd name="connsiteY8" fmla="*/ 163285 h 674914"/>
                <a:gd name="connsiteX9" fmla="*/ 1088571 w 1796460"/>
                <a:gd name="connsiteY9" fmla="*/ 152400 h 674914"/>
                <a:gd name="connsiteX10" fmla="*/ 1360714 w 1796460"/>
                <a:gd name="connsiteY10" fmla="*/ 152400 h 674914"/>
                <a:gd name="connsiteX11" fmla="*/ 1382485 w 1796460"/>
                <a:gd name="connsiteY11" fmla="*/ 21771 h 674914"/>
                <a:gd name="connsiteX12" fmla="*/ 1404257 w 1796460"/>
                <a:gd name="connsiteY12" fmla="*/ 0 h 674914"/>
                <a:gd name="connsiteX13" fmla="*/ 1480457 w 1796460"/>
                <a:gd name="connsiteY13" fmla="*/ 10885 h 674914"/>
                <a:gd name="connsiteX14" fmla="*/ 1545771 w 1796460"/>
                <a:gd name="connsiteY14" fmla="*/ 21771 h 674914"/>
                <a:gd name="connsiteX15" fmla="*/ 1567542 w 1796460"/>
                <a:gd name="connsiteY15" fmla="*/ 54428 h 674914"/>
                <a:gd name="connsiteX16" fmla="*/ 1578428 w 1796460"/>
                <a:gd name="connsiteY16" fmla="*/ 163285 h 674914"/>
                <a:gd name="connsiteX17" fmla="*/ 1621971 w 1796460"/>
                <a:gd name="connsiteY17" fmla="*/ 250371 h 674914"/>
                <a:gd name="connsiteX18" fmla="*/ 1665514 w 1796460"/>
                <a:gd name="connsiteY18" fmla="*/ 261257 h 674914"/>
                <a:gd name="connsiteX19" fmla="*/ 1709057 w 1796460"/>
                <a:gd name="connsiteY19" fmla="*/ 283028 h 674914"/>
                <a:gd name="connsiteX20" fmla="*/ 1774371 w 1796460"/>
                <a:gd name="connsiteY20" fmla="*/ 304800 h 674914"/>
                <a:gd name="connsiteX21" fmla="*/ 1796142 w 1796460"/>
                <a:gd name="connsiteY21" fmla="*/ 337457 h 674914"/>
                <a:gd name="connsiteX22" fmla="*/ 1785257 w 1796460"/>
                <a:gd name="connsiteY22" fmla="*/ 370114 h 674914"/>
                <a:gd name="connsiteX23" fmla="*/ 1730828 w 1796460"/>
                <a:gd name="connsiteY23" fmla="*/ 402771 h 674914"/>
                <a:gd name="connsiteX24" fmla="*/ 1654628 w 1796460"/>
                <a:gd name="connsiteY24" fmla="*/ 413657 h 674914"/>
                <a:gd name="connsiteX25" fmla="*/ 1600200 w 1796460"/>
                <a:gd name="connsiteY25" fmla="*/ 424542 h 674914"/>
                <a:gd name="connsiteX26" fmla="*/ 1763485 w 1796460"/>
                <a:gd name="connsiteY26" fmla="*/ 478971 h 674914"/>
                <a:gd name="connsiteX27" fmla="*/ 1796142 w 1796460"/>
                <a:gd name="connsiteY27" fmla="*/ 500742 h 674914"/>
                <a:gd name="connsiteX28" fmla="*/ 1763485 w 1796460"/>
                <a:gd name="connsiteY28" fmla="*/ 566057 h 674914"/>
                <a:gd name="connsiteX29" fmla="*/ 1730828 w 1796460"/>
                <a:gd name="connsiteY29" fmla="*/ 576942 h 674914"/>
                <a:gd name="connsiteX30" fmla="*/ 1763485 w 1796460"/>
                <a:gd name="connsiteY30" fmla="*/ 598714 h 674914"/>
                <a:gd name="connsiteX31" fmla="*/ 1763485 w 1796460"/>
                <a:gd name="connsiteY31" fmla="*/ 664028 h 674914"/>
                <a:gd name="connsiteX32" fmla="*/ 1709057 w 1796460"/>
                <a:gd name="connsiteY32" fmla="*/ 674914 h 674914"/>
                <a:gd name="connsiteX33" fmla="*/ 1654628 w 1796460"/>
                <a:gd name="connsiteY33" fmla="*/ 664028 h 674914"/>
                <a:gd name="connsiteX34" fmla="*/ 1621971 w 1796460"/>
                <a:gd name="connsiteY34" fmla="*/ 587828 h 674914"/>
                <a:gd name="connsiteX35" fmla="*/ 1534885 w 1796460"/>
                <a:gd name="connsiteY35" fmla="*/ 533400 h 674914"/>
                <a:gd name="connsiteX36" fmla="*/ 1436914 w 1796460"/>
                <a:gd name="connsiteY36" fmla="*/ 468085 h 674914"/>
                <a:gd name="connsiteX37" fmla="*/ 1404257 w 1796460"/>
                <a:gd name="connsiteY37" fmla="*/ 446314 h 674914"/>
                <a:gd name="connsiteX38" fmla="*/ 1371600 w 1796460"/>
                <a:gd name="connsiteY38" fmla="*/ 435428 h 674914"/>
                <a:gd name="connsiteX39" fmla="*/ 1164771 w 1796460"/>
                <a:gd name="connsiteY39" fmla="*/ 446314 h 674914"/>
                <a:gd name="connsiteX40" fmla="*/ 1110342 w 1796460"/>
                <a:gd name="connsiteY40" fmla="*/ 457200 h 674914"/>
                <a:gd name="connsiteX41" fmla="*/ 1012371 w 1796460"/>
                <a:gd name="connsiteY41" fmla="*/ 478971 h 674914"/>
                <a:gd name="connsiteX42" fmla="*/ 718457 w 1796460"/>
                <a:gd name="connsiteY42" fmla="*/ 500742 h 674914"/>
                <a:gd name="connsiteX43" fmla="*/ 620485 w 1796460"/>
                <a:gd name="connsiteY43" fmla="*/ 511628 h 674914"/>
                <a:gd name="connsiteX44" fmla="*/ 446314 w 1796460"/>
                <a:gd name="connsiteY44" fmla="*/ 478971 h 674914"/>
                <a:gd name="connsiteX45" fmla="*/ 391885 w 1796460"/>
                <a:gd name="connsiteY45" fmla="*/ 457200 h 674914"/>
                <a:gd name="connsiteX46" fmla="*/ 272142 w 1796460"/>
                <a:gd name="connsiteY46" fmla="*/ 446314 h 674914"/>
                <a:gd name="connsiteX47" fmla="*/ 206828 w 1796460"/>
                <a:gd name="connsiteY47" fmla="*/ 424542 h 674914"/>
                <a:gd name="connsiteX48" fmla="*/ 141514 w 1796460"/>
                <a:gd name="connsiteY48" fmla="*/ 370114 h 674914"/>
                <a:gd name="connsiteX49" fmla="*/ 65314 w 1796460"/>
                <a:gd name="connsiteY49" fmla="*/ 348342 h 674914"/>
                <a:gd name="connsiteX50" fmla="*/ 10885 w 1796460"/>
                <a:gd name="connsiteY50" fmla="*/ 304800 h 674914"/>
                <a:gd name="connsiteX51" fmla="*/ 0 w 1796460"/>
                <a:gd name="connsiteY51" fmla="*/ 228600 h 674914"/>
                <a:gd name="connsiteX52" fmla="*/ 10885 w 1796460"/>
                <a:gd name="connsiteY52" fmla="*/ 217714 h 6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96460" h="674914">
                  <a:moveTo>
                    <a:pt x="21771" y="152400"/>
                  </a:moveTo>
                  <a:cubicBezTo>
                    <a:pt x="182752" y="184594"/>
                    <a:pt x="128409" y="177985"/>
                    <a:pt x="435428" y="152400"/>
                  </a:cubicBezTo>
                  <a:cubicBezTo>
                    <a:pt x="448466" y="151314"/>
                    <a:pt x="457199" y="137885"/>
                    <a:pt x="468085" y="130628"/>
                  </a:cubicBezTo>
                  <a:cubicBezTo>
                    <a:pt x="468627" y="127917"/>
                    <a:pt x="480931" y="54699"/>
                    <a:pt x="489857" y="43542"/>
                  </a:cubicBezTo>
                  <a:cubicBezTo>
                    <a:pt x="505203" y="24359"/>
                    <a:pt x="533659" y="18056"/>
                    <a:pt x="555171" y="10885"/>
                  </a:cubicBezTo>
                  <a:cubicBezTo>
                    <a:pt x="627742" y="14514"/>
                    <a:pt x="701750" y="6951"/>
                    <a:pt x="772885" y="21771"/>
                  </a:cubicBezTo>
                  <a:cubicBezTo>
                    <a:pt x="792980" y="25957"/>
                    <a:pt x="816428" y="65314"/>
                    <a:pt x="816428" y="65314"/>
                  </a:cubicBezTo>
                  <a:cubicBezTo>
                    <a:pt x="827283" y="97877"/>
                    <a:pt x="828307" y="133401"/>
                    <a:pt x="859971" y="152400"/>
                  </a:cubicBezTo>
                  <a:cubicBezTo>
                    <a:pt x="869810" y="158304"/>
                    <a:pt x="881742" y="159657"/>
                    <a:pt x="892628" y="163285"/>
                  </a:cubicBezTo>
                  <a:cubicBezTo>
                    <a:pt x="957942" y="159657"/>
                    <a:pt x="1023156" y="152400"/>
                    <a:pt x="1088571" y="152400"/>
                  </a:cubicBezTo>
                  <a:cubicBezTo>
                    <a:pt x="1378505" y="152400"/>
                    <a:pt x="1234064" y="184060"/>
                    <a:pt x="1360714" y="152400"/>
                  </a:cubicBezTo>
                  <a:cubicBezTo>
                    <a:pt x="1361735" y="144236"/>
                    <a:pt x="1370499" y="45742"/>
                    <a:pt x="1382485" y="21771"/>
                  </a:cubicBezTo>
                  <a:cubicBezTo>
                    <a:pt x="1387075" y="12591"/>
                    <a:pt x="1397000" y="7257"/>
                    <a:pt x="1404257" y="0"/>
                  </a:cubicBezTo>
                  <a:lnTo>
                    <a:pt x="1480457" y="10885"/>
                  </a:lnTo>
                  <a:cubicBezTo>
                    <a:pt x="1502272" y="14241"/>
                    <a:pt x="1526030" y="11900"/>
                    <a:pt x="1545771" y="21771"/>
                  </a:cubicBezTo>
                  <a:cubicBezTo>
                    <a:pt x="1557473" y="27622"/>
                    <a:pt x="1560285" y="43542"/>
                    <a:pt x="1567542" y="54428"/>
                  </a:cubicBezTo>
                  <a:cubicBezTo>
                    <a:pt x="1571171" y="90714"/>
                    <a:pt x="1573608" y="127138"/>
                    <a:pt x="1578428" y="163285"/>
                  </a:cubicBezTo>
                  <a:cubicBezTo>
                    <a:pt x="1583915" y="204440"/>
                    <a:pt x="1583235" y="228236"/>
                    <a:pt x="1621971" y="250371"/>
                  </a:cubicBezTo>
                  <a:cubicBezTo>
                    <a:pt x="1634961" y="257794"/>
                    <a:pt x="1651506" y="256004"/>
                    <a:pt x="1665514" y="261257"/>
                  </a:cubicBezTo>
                  <a:cubicBezTo>
                    <a:pt x="1680708" y="266955"/>
                    <a:pt x="1693990" y="277001"/>
                    <a:pt x="1709057" y="283028"/>
                  </a:cubicBezTo>
                  <a:cubicBezTo>
                    <a:pt x="1730365" y="291551"/>
                    <a:pt x="1774371" y="304800"/>
                    <a:pt x="1774371" y="304800"/>
                  </a:cubicBezTo>
                  <a:cubicBezTo>
                    <a:pt x="1781628" y="315686"/>
                    <a:pt x="1793991" y="324552"/>
                    <a:pt x="1796142" y="337457"/>
                  </a:cubicBezTo>
                  <a:cubicBezTo>
                    <a:pt x="1798028" y="348775"/>
                    <a:pt x="1791161" y="360275"/>
                    <a:pt x="1785257" y="370114"/>
                  </a:cubicBezTo>
                  <a:cubicBezTo>
                    <a:pt x="1772404" y="391536"/>
                    <a:pt x="1754179" y="398101"/>
                    <a:pt x="1730828" y="402771"/>
                  </a:cubicBezTo>
                  <a:cubicBezTo>
                    <a:pt x="1705668" y="407803"/>
                    <a:pt x="1679937" y="409439"/>
                    <a:pt x="1654628" y="413657"/>
                  </a:cubicBezTo>
                  <a:cubicBezTo>
                    <a:pt x="1636378" y="416699"/>
                    <a:pt x="1618343" y="420914"/>
                    <a:pt x="1600200" y="424542"/>
                  </a:cubicBezTo>
                  <a:cubicBezTo>
                    <a:pt x="1720942" y="448691"/>
                    <a:pt x="1682393" y="428289"/>
                    <a:pt x="1763485" y="478971"/>
                  </a:cubicBezTo>
                  <a:cubicBezTo>
                    <a:pt x="1774579" y="485905"/>
                    <a:pt x="1785256" y="493485"/>
                    <a:pt x="1796142" y="500742"/>
                  </a:cubicBezTo>
                  <a:cubicBezTo>
                    <a:pt x="1788316" y="532050"/>
                    <a:pt x="1792030" y="548930"/>
                    <a:pt x="1763485" y="566057"/>
                  </a:cubicBezTo>
                  <a:cubicBezTo>
                    <a:pt x="1753646" y="571960"/>
                    <a:pt x="1741714" y="573314"/>
                    <a:pt x="1730828" y="576942"/>
                  </a:cubicBezTo>
                  <a:cubicBezTo>
                    <a:pt x="1741714" y="584199"/>
                    <a:pt x="1755312" y="588498"/>
                    <a:pt x="1763485" y="598714"/>
                  </a:cubicBezTo>
                  <a:cubicBezTo>
                    <a:pt x="1773582" y="611336"/>
                    <a:pt x="1782417" y="651406"/>
                    <a:pt x="1763485" y="664028"/>
                  </a:cubicBezTo>
                  <a:cubicBezTo>
                    <a:pt x="1748090" y="674291"/>
                    <a:pt x="1727200" y="671285"/>
                    <a:pt x="1709057" y="674914"/>
                  </a:cubicBezTo>
                  <a:cubicBezTo>
                    <a:pt x="1690914" y="671285"/>
                    <a:pt x="1669684" y="674782"/>
                    <a:pt x="1654628" y="664028"/>
                  </a:cubicBezTo>
                  <a:cubicBezTo>
                    <a:pt x="1551945" y="590683"/>
                    <a:pt x="1691573" y="649696"/>
                    <a:pt x="1621971" y="587828"/>
                  </a:cubicBezTo>
                  <a:cubicBezTo>
                    <a:pt x="1596386" y="565086"/>
                    <a:pt x="1563368" y="552389"/>
                    <a:pt x="1534885" y="533400"/>
                  </a:cubicBezTo>
                  <a:lnTo>
                    <a:pt x="1436914" y="468085"/>
                  </a:lnTo>
                  <a:cubicBezTo>
                    <a:pt x="1426028" y="460828"/>
                    <a:pt x="1416668" y="450451"/>
                    <a:pt x="1404257" y="446314"/>
                  </a:cubicBezTo>
                  <a:lnTo>
                    <a:pt x="1371600" y="435428"/>
                  </a:lnTo>
                  <a:cubicBezTo>
                    <a:pt x="1302657" y="439057"/>
                    <a:pt x="1233571" y="440581"/>
                    <a:pt x="1164771" y="446314"/>
                  </a:cubicBezTo>
                  <a:cubicBezTo>
                    <a:pt x="1146333" y="447851"/>
                    <a:pt x="1128404" y="453186"/>
                    <a:pt x="1110342" y="457200"/>
                  </a:cubicBezTo>
                  <a:cubicBezTo>
                    <a:pt x="1067564" y="466706"/>
                    <a:pt x="1058326" y="472406"/>
                    <a:pt x="1012371" y="478971"/>
                  </a:cubicBezTo>
                  <a:cubicBezTo>
                    <a:pt x="908648" y="493789"/>
                    <a:pt x="829224" y="494589"/>
                    <a:pt x="718457" y="500742"/>
                  </a:cubicBezTo>
                  <a:cubicBezTo>
                    <a:pt x="685800" y="504371"/>
                    <a:pt x="653343" y="511628"/>
                    <a:pt x="620485" y="511628"/>
                  </a:cubicBezTo>
                  <a:cubicBezTo>
                    <a:pt x="582537" y="511628"/>
                    <a:pt x="481153" y="492906"/>
                    <a:pt x="446314" y="478971"/>
                  </a:cubicBezTo>
                  <a:cubicBezTo>
                    <a:pt x="428171" y="471714"/>
                    <a:pt x="411091" y="460801"/>
                    <a:pt x="391885" y="457200"/>
                  </a:cubicBezTo>
                  <a:cubicBezTo>
                    <a:pt x="352493" y="449814"/>
                    <a:pt x="312056" y="449943"/>
                    <a:pt x="272142" y="446314"/>
                  </a:cubicBezTo>
                  <a:cubicBezTo>
                    <a:pt x="250371" y="439057"/>
                    <a:pt x="223055" y="440769"/>
                    <a:pt x="206828" y="424542"/>
                  </a:cubicBezTo>
                  <a:cubicBezTo>
                    <a:pt x="182752" y="400466"/>
                    <a:pt x="171826" y="385270"/>
                    <a:pt x="141514" y="370114"/>
                  </a:cubicBezTo>
                  <a:cubicBezTo>
                    <a:pt x="125896" y="362305"/>
                    <a:pt x="79267" y="351830"/>
                    <a:pt x="65314" y="348342"/>
                  </a:cubicBezTo>
                  <a:cubicBezTo>
                    <a:pt x="58015" y="343476"/>
                    <a:pt x="15316" y="318094"/>
                    <a:pt x="10885" y="304800"/>
                  </a:cubicBezTo>
                  <a:cubicBezTo>
                    <a:pt x="2771" y="280459"/>
                    <a:pt x="0" y="254258"/>
                    <a:pt x="0" y="228600"/>
                  </a:cubicBezTo>
                  <a:lnTo>
                    <a:pt x="10885" y="217714"/>
                  </a:lnTo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1991872" y="2209800"/>
              <a:ext cx="844824" cy="2098034"/>
            </a:xfrm>
            <a:custGeom>
              <a:avLst/>
              <a:gdLst>
                <a:gd name="connsiteX0" fmla="*/ 587829 w 839943"/>
                <a:gd name="connsiteY0" fmla="*/ 1807029 h 2133600"/>
                <a:gd name="connsiteX1" fmla="*/ 576943 w 839943"/>
                <a:gd name="connsiteY1" fmla="*/ 2035629 h 2133600"/>
                <a:gd name="connsiteX2" fmla="*/ 566058 w 839943"/>
                <a:gd name="connsiteY2" fmla="*/ 2068286 h 2133600"/>
                <a:gd name="connsiteX3" fmla="*/ 478972 w 839943"/>
                <a:gd name="connsiteY3" fmla="*/ 2122714 h 2133600"/>
                <a:gd name="connsiteX4" fmla="*/ 446315 w 839943"/>
                <a:gd name="connsiteY4" fmla="*/ 2133600 h 2133600"/>
                <a:gd name="connsiteX5" fmla="*/ 283029 w 839943"/>
                <a:gd name="connsiteY5" fmla="*/ 2122714 h 2133600"/>
                <a:gd name="connsiteX6" fmla="*/ 228600 w 839943"/>
                <a:gd name="connsiteY6" fmla="*/ 2046514 h 2133600"/>
                <a:gd name="connsiteX7" fmla="*/ 195943 w 839943"/>
                <a:gd name="connsiteY7" fmla="*/ 2013857 h 2133600"/>
                <a:gd name="connsiteX8" fmla="*/ 185058 w 839943"/>
                <a:gd name="connsiteY8" fmla="*/ 1981200 h 2133600"/>
                <a:gd name="connsiteX9" fmla="*/ 163286 w 839943"/>
                <a:gd name="connsiteY9" fmla="*/ 1959429 h 2133600"/>
                <a:gd name="connsiteX10" fmla="*/ 152400 w 839943"/>
                <a:gd name="connsiteY10" fmla="*/ 1796143 h 2133600"/>
                <a:gd name="connsiteX11" fmla="*/ 141515 w 839943"/>
                <a:gd name="connsiteY11" fmla="*/ 1741714 h 2133600"/>
                <a:gd name="connsiteX12" fmla="*/ 119743 w 839943"/>
                <a:gd name="connsiteY12" fmla="*/ 1578429 h 2133600"/>
                <a:gd name="connsiteX13" fmla="*/ 108858 w 839943"/>
                <a:gd name="connsiteY13" fmla="*/ 1545771 h 2133600"/>
                <a:gd name="connsiteX14" fmla="*/ 65315 w 839943"/>
                <a:gd name="connsiteY14" fmla="*/ 1447800 h 2133600"/>
                <a:gd name="connsiteX15" fmla="*/ 32658 w 839943"/>
                <a:gd name="connsiteY15" fmla="*/ 1306286 h 2133600"/>
                <a:gd name="connsiteX16" fmla="*/ 10886 w 839943"/>
                <a:gd name="connsiteY16" fmla="*/ 1219200 h 2133600"/>
                <a:gd name="connsiteX17" fmla="*/ 0 w 839943"/>
                <a:gd name="connsiteY17" fmla="*/ 1175657 h 2133600"/>
                <a:gd name="connsiteX18" fmla="*/ 10886 w 839943"/>
                <a:gd name="connsiteY18" fmla="*/ 979714 h 2133600"/>
                <a:gd name="connsiteX19" fmla="*/ 54429 w 839943"/>
                <a:gd name="connsiteY19" fmla="*/ 968829 h 2133600"/>
                <a:gd name="connsiteX20" fmla="*/ 87086 w 839943"/>
                <a:gd name="connsiteY20" fmla="*/ 881743 h 2133600"/>
                <a:gd name="connsiteX21" fmla="*/ 108858 w 839943"/>
                <a:gd name="connsiteY21" fmla="*/ 816429 h 2133600"/>
                <a:gd name="connsiteX22" fmla="*/ 119743 w 839943"/>
                <a:gd name="connsiteY22" fmla="*/ 555171 h 2133600"/>
                <a:gd name="connsiteX23" fmla="*/ 152400 w 839943"/>
                <a:gd name="connsiteY23" fmla="*/ 348343 h 2133600"/>
                <a:gd name="connsiteX24" fmla="*/ 65315 w 839943"/>
                <a:gd name="connsiteY24" fmla="*/ 261257 h 2133600"/>
                <a:gd name="connsiteX25" fmla="*/ 43543 w 839943"/>
                <a:gd name="connsiteY25" fmla="*/ 239486 h 2133600"/>
                <a:gd name="connsiteX26" fmla="*/ 21772 w 839943"/>
                <a:gd name="connsiteY26" fmla="*/ 217714 h 2133600"/>
                <a:gd name="connsiteX27" fmla="*/ 10886 w 839943"/>
                <a:gd name="connsiteY27" fmla="*/ 185057 h 2133600"/>
                <a:gd name="connsiteX28" fmla="*/ 21772 w 839943"/>
                <a:gd name="connsiteY28" fmla="*/ 119743 h 2133600"/>
                <a:gd name="connsiteX29" fmla="*/ 54429 w 839943"/>
                <a:gd name="connsiteY29" fmla="*/ 97971 h 2133600"/>
                <a:gd name="connsiteX30" fmla="*/ 152400 w 839943"/>
                <a:gd name="connsiteY30" fmla="*/ 54429 h 2133600"/>
                <a:gd name="connsiteX31" fmla="*/ 250372 w 839943"/>
                <a:gd name="connsiteY31" fmla="*/ 65314 h 2133600"/>
                <a:gd name="connsiteX32" fmla="*/ 261258 w 839943"/>
                <a:gd name="connsiteY32" fmla="*/ 97971 h 2133600"/>
                <a:gd name="connsiteX33" fmla="*/ 293915 w 839943"/>
                <a:gd name="connsiteY33" fmla="*/ 185057 h 2133600"/>
                <a:gd name="connsiteX34" fmla="*/ 304800 w 839943"/>
                <a:gd name="connsiteY34" fmla="*/ 87086 h 2133600"/>
                <a:gd name="connsiteX35" fmla="*/ 359229 w 839943"/>
                <a:gd name="connsiteY35" fmla="*/ 32657 h 2133600"/>
                <a:gd name="connsiteX36" fmla="*/ 424543 w 839943"/>
                <a:gd name="connsiteY36" fmla="*/ 0 h 2133600"/>
                <a:gd name="connsiteX37" fmla="*/ 468086 w 839943"/>
                <a:gd name="connsiteY37" fmla="*/ 10886 h 2133600"/>
                <a:gd name="connsiteX38" fmla="*/ 489858 w 839943"/>
                <a:gd name="connsiteY38" fmla="*/ 97971 h 2133600"/>
                <a:gd name="connsiteX39" fmla="*/ 500743 w 839943"/>
                <a:gd name="connsiteY39" fmla="*/ 130629 h 2133600"/>
                <a:gd name="connsiteX40" fmla="*/ 489858 w 839943"/>
                <a:gd name="connsiteY40" fmla="*/ 185057 h 2133600"/>
                <a:gd name="connsiteX41" fmla="*/ 457200 w 839943"/>
                <a:gd name="connsiteY41" fmla="*/ 206829 h 2133600"/>
                <a:gd name="connsiteX42" fmla="*/ 468086 w 839943"/>
                <a:gd name="connsiteY42" fmla="*/ 174171 h 2133600"/>
                <a:gd name="connsiteX43" fmla="*/ 533400 w 839943"/>
                <a:gd name="connsiteY43" fmla="*/ 119743 h 2133600"/>
                <a:gd name="connsiteX44" fmla="*/ 685800 w 839943"/>
                <a:gd name="connsiteY44" fmla="*/ 87086 h 2133600"/>
                <a:gd name="connsiteX45" fmla="*/ 740229 w 839943"/>
                <a:gd name="connsiteY45" fmla="*/ 97971 h 2133600"/>
                <a:gd name="connsiteX46" fmla="*/ 653143 w 839943"/>
                <a:gd name="connsiteY46" fmla="*/ 239486 h 2133600"/>
                <a:gd name="connsiteX47" fmla="*/ 631372 w 839943"/>
                <a:gd name="connsiteY47" fmla="*/ 272143 h 2133600"/>
                <a:gd name="connsiteX48" fmla="*/ 609600 w 839943"/>
                <a:gd name="connsiteY48" fmla="*/ 293914 h 2133600"/>
                <a:gd name="connsiteX49" fmla="*/ 642258 w 839943"/>
                <a:gd name="connsiteY49" fmla="*/ 283029 h 2133600"/>
                <a:gd name="connsiteX50" fmla="*/ 740229 w 839943"/>
                <a:gd name="connsiteY50" fmla="*/ 272143 h 2133600"/>
                <a:gd name="connsiteX51" fmla="*/ 838200 w 839943"/>
                <a:gd name="connsiteY51" fmla="*/ 326571 h 2133600"/>
                <a:gd name="connsiteX52" fmla="*/ 794658 w 839943"/>
                <a:gd name="connsiteY52" fmla="*/ 391886 h 2133600"/>
                <a:gd name="connsiteX53" fmla="*/ 772886 w 839943"/>
                <a:gd name="connsiteY53" fmla="*/ 435429 h 2133600"/>
                <a:gd name="connsiteX54" fmla="*/ 696686 w 839943"/>
                <a:gd name="connsiteY54" fmla="*/ 500743 h 2133600"/>
                <a:gd name="connsiteX55" fmla="*/ 664029 w 839943"/>
                <a:gd name="connsiteY55" fmla="*/ 511629 h 2133600"/>
                <a:gd name="connsiteX56" fmla="*/ 587829 w 839943"/>
                <a:gd name="connsiteY56" fmla="*/ 544286 h 2133600"/>
                <a:gd name="connsiteX57" fmla="*/ 555172 w 839943"/>
                <a:gd name="connsiteY57" fmla="*/ 576943 h 2133600"/>
                <a:gd name="connsiteX58" fmla="*/ 522515 w 839943"/>
                <a:gd name="connsiteY58" fmla="*/ 587829 h 2133600"/>
                <a:gd name="connsiteX59" fmla="*/ 489858 w 839943"/>
                <a:gd name="connsiteY59" fmla="*/ 609600 h 2133600"/>
                <a:gd name="connsiteX60" fmla="*/ 446315 w 839943"/>
                <a:gd name="connsiteY60" fmla="*/ 631371 h 2133600"/>
                <a:gd name="connsiteX61" fmla="*/ 424543 w 839943"/>
                <a:gd name="connsiteY61" fmla="*/ 653143 h 2133600"/>
                <a:gd name="connsiteX62" fmla="*/ 413658 w 839943"/>
                <a:gd name="connsiteY62" fmla="*/ 685800 h 2133600"/>
                <a:gd name="connsiteX63" fmla="*/ 391886 w 839943"/>
                <a:gd name="connsiteY63" fmla="*/ 772886 h 2133600"/>
                <a:gd name="connsiteX64" fmla="*/ 381000 w 839943"/>
                <a:gd name="connsiteY64" fmla="*/ 816429 h 2133600"/>
                <a:gd name="connsiteX65" fmla="*/ 359229 w 839943"/>
                <a:gd name="connsiteY65" fmla="*/ 1404257 h 2133600"/>
                <a:gd name="connsiteX66" fmla="*/ 370115 w 839943"/>
                <a:gd name="connsiteY66" fmla="*/ 1578429 h 2133600"/>
                <a:gd name="connsiteX67" fmla="*/ 500743 w 839943"/>
                <a:gd name="connsiteY67" fmla="*/ 1643743 h 2133600"/>
                <a:gd name="connsiteX68" fmla="*/ 544286 w 839943"/>
                <a:gd name="connsiteY68" fmla="*/ 1687286 h 2133600"/>
                <a:gd name="connsiteX69" fmla="*/ 598715 w 839943"/>
                <a:gd name="connsiteY69" fmla="*/ 1785257 h 2133600"/>
                <a:gd name="connsiteX70" fmla="*/ 587829 w 839943"/>
                <a:gd name="connsiteY70" fmla="*/ 1807029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39943" h="2133600">
                  <a:moveTo>
                    <a:pt x="587829" y="1807029"/>
                  </a:moveTo>
                  <a:cubicBezTo>
                    <a:pt x="584200" y="1883229"/>
                    <a:pt x="583278" y="1959606"/>
                    <a:pt x="576943" y="2035629"/>
                  </a:cubicBezTo>
                  <a:cubicBezTo>
                    <a:pt x="575990" y="2047064"/>
                    <a:pt x="571190" y="2058023"/>
                    <a:pt x="566058" y="2068286"/>
                  </a:cubicBezTo>
                  <a:cubicBezTo>
                    <a:pt x="541907" y="2116587"/>
                    <a:pt x="538540" y="2102858"/>
                    <a:pt x="478972" y="2122714"/>
                  </a:cubicBezTo>
                  <a:lnTo>
                    <a:pt x="446315" y="2133600"/>
                  </a:lnTo>
                  <a:cubicBezTo>
                    <a:pt x="391886" y="2129971"/>
                    <a:pt x="335782" y="2136597"/>
                    <a:pt x="283029" y="2122714"/>
                  </a:cubicBezTo>
                  <a:cubicBezTo>
                    <a:pt x="224449" y="2107298"/>
                    <a:pt x="249847" y="2078385"/>
                    <a:pt x="228600" y="2046514"/>
                  </a:cubicBezTo>
                  <a:cubicBezTo>
                    <a:pt x="220061" y="2033705"/>
                    <a:pt x="206829" y="2024743"/>
                    <a:pt x="195943" y="2013857"/>
                  </a:cubicBezTo>
                  <a:cubicBezTo>
                    <a:pt x="192315" y="2002971"/>
                    <a:pt x="190962" y="1991039"/>
                    <a:pt x="185058" y="1981200"/>
                  </a:cubicBezTo>
                  <a:cubicBezTo>
                    <a:pt x="179778" y="1972399"/>
                    <a:pt x="165070" y="1969536"/>
                    <a:pt x="163286" y="1959429"/>
                  </a:cubicBezTo>
                  <a:cubicBezTo>
                    <a:pt x="153806" y="1905710"/>
                    <a:pt x="157828" y="1850422"/>
                    <a:pt x="152400" y="1796143"/>
                  </a:cubicBezTo>
                  <a:cubicBezTo>
                    <a:pt x="150559" y="1777733"/>
                    <a:pt x="144328" y="1760001"/>
                    <a:pt x="141515" y="1741714"/>
                  </a:cubicBezTo>
                  <a:cubicBezTo>
                    <a:pt x="136217" y="1707274"/>
                    <a:pt x="127074" y="1615086"/>
                    <a:pt x="119743" y="1578429"/>
                  </a:cubicBezTo>
                  <a:cubicBezTo>
                    <a:pt x="117493" y="1567177"/>
                    <a:pt x="112887" y="1556515"/>
                    <a:pt x="108858" y="1545771"/>
                  </a:cubicBezTo>
                  <a:cubicBezTo>
                    <a:pt x="88014" y="1490186"/>
                    <a:pt x="90049" y="1497269"/>
                    <a:pt x="65315" y="1447800"/>
                  </a:cubicBezTo>
                  <a:cubicBezTo>
                    <a:pt x="40047" y="1270930"/>
                    <a:pt x="72503" y="1465663"/>
                    <a:pt x="32658" y="1306286"/>
                  </a:cubicBezTo>
                  <a:lnTo>
                    <a:pt x="10886" y="1219200"/>
                  </a:lnTo>
                  <a:lnTo>
                    <a:pt x="0" y="1175657"/>
                  </a:lnTo>
                  <a:cubicBezTo>
                    <a:pt x="3629" y="1110343"/>
                    <a:pt x="-5762" y="1042975"/>
                    <a:pt x="10886" y="979714"/>
                  </a:cubicBezTo>
                  <a:cubicBezTo>
                    <a:pt x="14694" y="965246"/>
                    <a:pt x="42936" y="978407"/>
                    <a:pt x="54429" y="968829"/>
                  </a:cubicBezTo>
                  <a:cubicBezTo>
                    <a:pt x="73895" y="952608"/>
                    <a:pt x="80558" y="903502"/>
                    <a:pt x="87086" y="881743"/>
                  </a:cubicBezTo>
                  <a:cubicBezTo>
                    <a:pt x="93681" y="859762"/>
                    <a:pt x="108858" y="816429"/>
                    <a:pt x="108858" y="816429"/>
                  </a:cubicBezTo>
                  <a:cubicBezTo>
                    <a:pt x="112486" y="729343"/>
                    <a:pt x="111670" y="641958"/>
                    <a:pt x="119743" y="555171"/>
                  </a:cubicBezTo>
                  <a:cubicBezTo>
                    <a:pt x="126208" y="485674"/>
                    <a:pt x="158196" y="417899"/>
                    <a:pt x="152400" y="348343"/>
                  </a:cubicBezTo>
                  <a:lnTo>
                    <a:pt x="65315" y="261257"/>
                  </a:lnTo>
                  <a:lnTo>
                    <a:pt x="43543" y="239486"/>
                  </a:lnTo>
                  <a:lnTo>
                    <a:pt x="21772" y="217714"/>
                  </a:lnTo>
                  <a:cubicBezTo>
                    <a:pt x="18143" y="206828"/>
                    <a:pt x="10886" y="196532"/>
                    <a:pt x="10886" y="185057"/>
                  </a:cubicBezTo>
                  <a:cubicBezTo>
                    <a:pt x="10886" y="162985"/>
                    <a:pt x="11901" y="139484"/>
                    <a:pt x="21772" y="119743"/>
                  </a:cubicBezTo>
                  <a:cubicBezTo>
                    <a:pt x="27623" y="108041"/>
                    <a:pt x="42474" y="103285"/>
                    <a:pt x="54429" y="97971"/>
                  </a:cubicBezTo>
                  <a:cubicBezTo>
                    <a:pt x="171023" y="46151"/>
                    <a:pt x="78490" y="103702"/>
                    <a:pt x="152400" y="54429"/>
                  </a:cubicBezTo>
                  <a:cubicBezTo>
                    <a:pt x="185057" y="58057"/>
                    <a:pt x="219864" y="53111"/>
                    <a:pt x="250372" y="65314"/>
                  </a:cubicBezTo>
                  <a:cubicBezTo>
                    <a:pt x="261026" y="69575"/>
                    <a:pt x="258106" y="86938"/>
                    <a:pt x="261258" y="97971"/>
                  </a:cubicBezTo>
                  <a:cubicBezTo>
                    <a:pt x="281020" y="167141"/>
                    <a:pt x="260092" y="117412"/>
                    <a:pt x="293915" y="185057"/>
                  </a:cubicBezTo>
                  <a:cubicBezTo>
                    <a:pt x="297543" y="152400"/>
                    <a:pt x="297412" y="119102"/>
                    <a:pt x="304800" y="87086"/>
                  </a:cubicBezTo>
                  <a:cubicBezTo>
                    <a:pt x="318282" y="28666"/>
                    <a:pt x="320668" y="51938"/>
                    <a:pt x="359229" y="32657"/>
                  </a:cubicBezTo>
                  <a:cubicBezTo>
                    <a:pt x="443638" y="-9547"/>
                    <a:pt x="342459" y="27362"/>
                    <a:pt x="424543" y="0"/>
                  </a:cubicBezTo>
                  <a:cubicBezTo>
                    <a:pt x="439057" y="3629"/>
                    <a:pt x="459787" y="-1562"/>
                    <a:pt x="468086" y="10886"/>
                  </a:cubicBezTo>
                  <a:cubicBezTo>
                    <a:pt x="484684" y="35782"/>
                    <a:pt x="480397" y="69584"/>
                    <a:pt x="489858" y="97971"/>
                  </a:cubicBezTo>
                  <a:lnTo>
                    <a:pt x="500743" y="130629"/>
                  </a:lnTo>
                  <a:cubicBezTo>
                    <a:pt x="497115" y="148772"/>
                    <a:pt x="499038" y="168993"/>
                    <a:pt x="489858" y="185057"/>
                  </a:cubicBezTo>
                  <a:cubicBezTo>
                    <a:pt x="483367" y="196417"/>
                    <a:pt x="468902" y="212680"/>
                    <a:pt x="457200" y="206829"/>
                  </a:cubicBezTo>
                  <a:cubicBezTo>
                    <a:pt x="446937" y="201697"/>
                    <a:pt x="462182" y="184011"/>
                    <a:pt x="468086" y="174171"/>
                  </a:cubicBezTo>
                  <a:cubicBezTo>
                    <a:pt x="476236" y="160587"/>
                    <a:pt x="528405" y="121408"/>
                    <a:pt x="533400" y="119743"/>
                  </a:cubicBezTo>
                  <a:cubicBezTo>
                    <a:pt x="582687" y="103314"/>
                    <a:pt x="635000" y="97972"/>
                    <a:pt x="685800" y="87086"/>
                  </a:cubicBezTo>
                  <a:cubicBezTo>
                    <a:pt x="703943" y="90714"/>
                    <a:pt x="731049" y="81907"/>
                    <a:pt x="740229" y="97971"/>
                  </a:cubicBezTo>
                  <a:cubicBezTo>
                    <a:pt x="772157" y="153845"/>
                    <a:pt x="665662" y="220708"/>
                    <a:pt x="653143" y="239486"/>
                  </a:cubicBezTo>
                  <a:cubicBezTo>
                    <a:pt x="645886" y="250372"/>
                    <a:pt x="639545" y="261927"/>
                    <a:pt x="631372" y="272143"/>
                  </a:cubicBezTo>
                  <a:cubicBezTo>
                    <a:pt x="624961" y="280157"/>
                    <a:pt x="602343" y="286657"/>
                    <a:pt x="609600" y="293914"/>
                  </a:cubicBezTo>
                  <a:cubicBezTo>
                    <a:pt x="617714" y="302028"/>
                    <a:pt x="630939" y="284915"/>
                    <a:pt x="642258" y="283029"/>
                  </a:cubicBezTo>
                  <a:cubicBezTo>
                    <a:pt x="674669" y="277627"/>
                    <a:pt x="707572" y="275772"/>
                    <a:pt x="740229" y="272143"/>
                  </a:cubicBezTo>
                  <a:cubicBezTo>
                    <a:pt x="772886" y="290286"/>
                    <a:pt x="822741" y="292561"/>
                    <a:pt x="838200" y="326571"/>
                  </a:cubicBezTo>
                  <a:cubicBezTo>
                    <a:pt x="849028" y="350392"/>
                    <a:pt x="806360" y="368482"/>
                    <a:pt x="794658" y="391886"/>
                  </a:cubicBezTo>
                  <a:cubicBezTo>
                    <a:pt x="787401" y="406400"/>
                    <a:pt x="782623" y="422447"/>
                    <a:pt x="772886" y="435429"/>
                  </a:cubicBezTo>
                  <a:cubicBezTo>
                    <a:pt x="756818" y="456853"/>
                    <a:pt x="723013" y="487579"/>
                    <a:pt x="696686" y="500743"/>
                  </a:cubicBezTo>
                  <a:cubicBezTo>
                    <a:pt x="686423" y="505875"/>
                    <a:pt x="674576" y="507109"/>
                    <a:pt x="664029" y="511629"/>
                  </a:cubicBezTo>
                  <a:cubicBezTo>
                    <a:pt x="569868" y="551983"/>
                    <a:pt x="664415" y="518756"/>
                    <a:pt x="587829" y="544286"/>
                  </a:cubicBezTo>
                  <a:cubicBezTo>
                    <a:pt x="576943" y="555172"/>
                    <a:pt x="567981" y="568404"/>
                    <a:pt x="555172" y="576943"/>
                  </a:cubicBezTo>
                  <a:cubicBezTo>
                    <a:pt x="545625" y="583308"/>
                    <a:pt x="532778" y="582697"/>
                    <a:pt x="522515" y="587829"/>
                  </a:cubicBezTo>
                  <a:cubicBezTo>
                    <a:pt x="510813" y="593680"/>
                    <a:pt x="501217" y="603109"/>
                    <a:pt x="489858" y="609600"/>
                  </a:cubicBezTo>
                  <a:cubicBezTo>
                    <a:pt x="475769" y="617651"/>
                    <a:pt x="460829" y="624114"/>
                    <a:pt x="446315" y="631371"/>
                  </a:cubicBezTo>
                  <a:cubicBezTo>
                    <a:pt x="439058" y="638628"/>
                    <a:pt x="429823" y="644342"/>
                    <a:pt x="424543" y="653143"/>
                  </a:cubicBezTo>
                  <a:cubicBezTo>
                    <a:pt x="418640" y="662982"/>
                    <a:pt x="416677" y="674730"/>
                    <a:pt x="413658" y="685800"/>
                  </a:cubicBezTo>
                  <a:cubicBezTo>
                    <a:pt x="405785" y="714668"/>
                    <a:pt x="399143" y="743857"/>
                    <a:pt x="391886" y="772886"/>
                  </a:cubicBezTo>
                  <a:lnTo>
                    <a:pt x="381000" y="816429"/>
                  </a:lnTo>
                  <a:cubicBezTo>
                    <a:pt x="373743" y="1012372"/>
                    <a:pt x="362030" y="1208200"/>
                    <a:pt x="359229" y="1404257"/>
                  </a:cubicBezTo>
                  <a:cubicBezTo>
                    <a:pt x="358398" y="1462422"/>
                    <a:pt x="350898" y="1523524"/>
                    <a:pt x="370115" y="1578429"/>
                  </a:cubicBezTo>
                  <a:cubicBezTo>
                    <a:pt x="381263" y="1610280"/>
                    <a:pt x="474861" y="1635115"/>
                    <a:pt x="500743" y="1643743"/>
                  </a:cubicBezTo>
                  <a:cubicBezTo>
                    <a:pt x="515257" y="1658257"/>
                    <a:pt x="537795" y="1667813"/>
                    <a:pt x="544286" y="1687286"/>
                  </a:cubicBezTo>
                  <a:cubicBezTo>
                    <a:pt x="570926" y="1767205"/>
                    <a:pt x="549831" y="1736373"/>
                    <a:pt x="598715" y="1785257"/>
                  </a:cubicBezTo>
                  <a:lnTo>
                    <a:pt x="587829" y="1807029"/>
                  </a:lnTo>
                  <a:close/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91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C 0.00763 0.0037 0.01597 0.00439 0.02378 0.00764 C 0.03159 0.01435 0.02552 0.00509 0.02256 0.00463 C 0.01805 0.00393 0.01354 0.0037 0.00902 0.00324 C 0.01336 -0.00301 0.01666 0.00115 0.02031 0.00625 C 0.02187 0.00532 0.02413 0.00532 0.025 0.00324 C 0.02569 0.00185 0.025 -0.00093 0.02378 -0.00139 C 0.02152 -0.00232 0.01927 -0.00047 0.01701 -7.40741E-7 C 0.0085 0.00764 0.01284 0.00694 0.00451 0.00463 C 0.0085 0.00092 0.01006 -0.0007 0.01475 0.00162 C 0.01614 0.0081 0.01788 0.00833 0.02256 0.00625 C 0.0217 0.00115 0.02187 -0.00811 0.01354 0.00162 C 0.0118 0.0037 0.01336 0.00787 0.0125 0.01064 C 0.01163 0.01342 0.0085 0.01435 0.00677 0.01527 C 0.00295 0.0074 0.00572 0.00856 0.01128 0.00625 C 0.01545 0.00764 0.01961 0.00926 0.02378 0.01064 C 0.02552 0.00439 0.02517 0.00231 0.02031 -7.40741E-7 C 0.01666 0.00532 0.01579 0.01134 0.01128 0.01527 C 0.00763 0.01365 0.00104 0.00764 0.00104 0.00764 C 0.00277 0.00162 0.00208 -0.0007 0.01006 0.00463 C 0.01111 0.00532 0.01059 0.00787 0.01128 0.00926 C 0.01354 0.01365 0.01475 0.01365 0.01805 0.01527 C 0.01996 0.00787 0.02447 0.00764 0.01805 0.00463 C 0.01701 0.00509 0.01579 0.00532 0.01475 0.00625 C 0.01336 0.0074 0.01128 0.01064 0.01128 0.01064 " pathEditMode="relative" ptsTypes="ffffffffffffffffffffffffA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0.03507 0.00694 0.07049 -0.01273 0.10469 -0.01389 C 0.13646 -0.01482 0.16823 -0.01505 0.2 -0.01551 C 0.21823 -0.01852 0.23646 -0.01875 0.25469 -0.02153 C 0.2717 -0.02107 0.28889 -0.02107 0.3059 -0.02014 C 0.31701 -0.01945 0.32951 -0.01505 0.3408 -0.01389 C 0.38681 -0.00371 0.35451 -0.00903 0.43837 -0.01088 C 0.43698 -0.02454 0.43663 -0.02408 0.42674 -0.02639 C 0.40712 -0.02547 0.39896 -0.025 0.38264 -0.02153 C 0.3783 -0.0206 0.37413 -0.01945 0.36979 -0.01852 C 0.36754 -0.01806 0.36285 -0.0169 0.36285 -0.0169 C 0.3434 -0.0044 0.32274 -0.00278 0.30122 -0.00139 C 0.24722 0.02014 0.18681 -0.00509 0.13021 0.00463 C 0.12292 0.0081 0.1158 0.01157 0.10816 0.01412 C 0.1033 0.01574 0.09774 0.01574 0.09306 0.01875 C 0.08663 0.02291 0.07222 0.025 0.07222 0.025 C 0.05903 0.03078 0.04636 0.03264 0.03264 0.03426 C 0.01563 0.03935 -0.00243 0.03842 -0.01979 0.0419 C -0.06406 0.0625 -0.11354 0.04421 -0.16042 0.04352 C -0.16944 0.04097 -0.16424 0.04282 -0.17552 0.03727 C -0.18472 0.03264 -0.20521 0.03426 -0.21614 0.03264 C -0.22726 0.02801 -0.23924 0.02685 -0.25 0.02176 C -0.25677 0.01852 -0.26389 0.0162 -0.27083 0.01412 C -0.27205 0.01296 -0.27361 0.0125 -0.2743 0.01088 C -0.27569 0.0081 -0.27674 0.00162 -0.27674 0.00162 C -0.27639 -0.00209 -0.27691 -0.00625 -0.27552 -0.00926 C -0.27396 -0.0125 -0.26996 -0.01111 -0.26736 -0.01227 C -0.25764 -0.01644 -0.24601 -0.01597 -0.23594 -0.0169 C -0.22049 -0.02222 -0.20434 -0.02176 -0.18837 -0.02315 C -0.14444 -0.03195 -0.14653 -0.02593 -0.06858 -0.02477 C -0.05 -0.02315 -0.03351 -0.01597 -0.0151 -0.01389 C -0.00694 -0.01019 -0.0158 -0.01389 -4.44444E-6 -0.01088 C 0.01476 -0.0081 0.02934 -0.00463 0.04427 -0.00301 C 0.06337 0.00578 0.11719 -0.00139 0.11979 -0.00139 C 0.18958 -0.01528 0.25382 -0.01019 0.32795 -0.01088 C 0.35695 -0.01945 0.40313 -0.0132 0.43264 -0.01227 C 0.44514 -0.00972 0.45747 -0.00764 0.46979 -0.00463 C 0.47986 -0.00533 0.49045 -0.00324 0.5 -0.00764 C 0.5033 -0.00903 0.50938 -0.01389 0.50938 -0.01389 C 0.51163 -0.02222 0.51754 -0.02685 0.52101 -0.03403 C 0.52066 -0.03611 0.52101 -0.03889 0.51979 -0.04028 C 0.51945 -0.04074 0.5066 -0.04468 0.5059 -0.04491 C 0.49115 -0.0544 0.47431 -0.05672 0.45816 -0.0588 C 0.43767 -0.05764 0.42674 -0.05625 0.40816 -0.05417 C 0.3967 -0.04884 0.38524 -0.04491 0.37326 -0.04167 C 0.36424 -0.03565 0.35417 -0.03519 0.34427 -0.03403 C 0.33767 -0.02986 0.33056 -0.02801 0.32326 -0.02639 C 0.31406 -0.0213 0.30538 -0.01806 0.29549 -0.01551 C 0.27865 -0.00648 0.26042 -0.00116 0.24306 0.00625 C 0.21892 0.01643 0.23906 0.01111 0.21754 0.02176 C 0.20972 0.02569 0.19983 0.02685 0.19184 0.02963 C 0.13594 0.04884 0.07639 0.03055 0.01875 0.03102 C -0.01024 0.03611 -0.03958 0.04051 -0.06858 0.04514 C -0.08524 0.04398 -0.10087 0.04213 -0.11736 0.04028 C -0.16632 0.0287 -0.08715 0.0368 -0.24184 0.03889 C -0.2533 0.04352 -0.26441 0.05092 -0.27674 0.05278 C -0.28889 0.05463 -0.31042 0.05532 -0.32083 0.05578 C -0.33212 0.06111 -0.34653 0.05347 -0.35451 0.0419 C -0.36215 0.01273 -0.34896 0.00254 -0.33246 -0.00139 C -0.33055 -0.00255 -0.32847 -0.00324 -0.32674 -0.00463 C -0.32569 -0.00533 -0.32535 -0.00718 -0.3243 -0.00764 C -0.31979 -0.00949 -0.31493 -0.00949 -0.31042 -0.01088 C -0.29757 -0.00972 -0.28472 -0.01042 -0.27205 -0.00764 C -0.25955 -0.00486 -0.24861 0.00787 -0.23594 0.01088 C -0.22049 0.02129 -0.20312 0.02569 -0.18594 0.02801 C -0.15885 0.0368 -0.13941 0.03055 -0.10816 0.02801 C -0.07847 0.01967 -0.05208 0.00324 -0.02552 -0.01551 C -0.01389 -0.02361 -0.00226 -0.03727 0.01059 -0.04028 C 0.04149 -0.03704 0.06892 -0.025 0.09774 -0.01088 C 0.11094 -0.0044 0.12708 -0.00371 0.1408 -0.00139 C 0.17274 -0.00255 0.19115 -0.0044 0.22101 -0.00764 C 0.2816 -0.02894 0.42413 -0.01389 0.42795 -0.01389 C 0.43785 -0.01621 0.44809 -0.02222 0.45816 -0.02315 C 0.4691 -0.02408 0.47986 -0.02431 0.4908 -0.02477 C 0.49531 -0.04514 0.47674 -0.04861 0.46632 -0.05255 C 0.43663 -0.06389 0.40625 -0.06505 0.3757 -0.06667 C 0.33472 -0.06459 0.35434 -0.06783 0.33021 -0.05718 C 0.32257 -0.04931 0.31181 -0.04306 0.30243 -0.04028 C 0.29566 -0.03565 0.28872 -0.03472 0.28142 -0.03241 C 0.2717 -0.02917 0.26215 -0.02384 0.25243 -0.02153 C 0.21823 -0.00394 0.18229 -0.00116 0.14653 0.00787 C 0.12934 0.01227 0.11129 0.01319 0.09427 0.01875 C 0.07743 0.0243 0.06198 0.03055 0.04427 0.03102 C 0.00712 0.03194 -0.03021 0.03217 -0.06736 0.03264 C -0.09271 0.03866 -0.1184 0.04213 -0.1441 0.04514 C -0.15937 0.05116 -0.19167 0.0493 -0.20451 0.04977 C -0.2158 0.05069 -0.2283 0.05532 -0.23941 0.05578 C -0.27205 0.05717 -0.30451 0.05694 -0.33715 0.05741 C -0.34496 0.05555 -0.34305 0.05856 -0.34531 0.05278 L -0.33229 0.04398 " pathEditMode="relative" ptsTypes="ffffffffffffffffffffffffffffffffffffffffffffffffffffffffffffffffffffffffffffffffffffffffAA">
                                      <p:cBhvr>
                                        <p:cTn id="1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530450" y="3380509"/>
            <a:ext cx="2580128" cy="3065107"/>
            <a:chOff x="1991872" y="1709056"/>
            <a:chExt cx="4136655" cy="4423824"/>
          </a:xfrm>
        </p:grpSpPr>
        <p:sp>
          <p:nvSpPr>
            <p:cNvPr id="5" name="Ovál 4"/>
            <p:cNvSpPr/>
            <p:nvPr/>
          </p:nvSpPr>
          <p:spPr>
            <a:xfrm>
              <a:off x="2555775" y="2636912"/>
              <a:ext cx="1520955" cy="1416153"/>
            </a:xfrm>
            <a:prstGeom prst="ellipse">
              <a:avLst/>
            </a:prstGeom>
            <a:solidFill>
              <a:srgbClr val="00AC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2928257" y="3494314"/>
              <a:ext cx="854020" cy="460283"/>
            </a:xfrm>
            <a:custGeom>
              <a:avLst/>
              <a:gdLst>
                <a:gd name="connsiteX0" fmla="*/ 54429 w 849086"/>
                <a:gd name="connsiteY0" fmla="*/ 228600 h 468086"/>
                <a:gd name="connsiteX1" fmla="*/ 43543 w 849086"/>
                <a:gd name="connsiteY1" fmla="*/ 119743 h 468086"/>
                <a:gd name="connsiteX2" fmla="*/ 54429 w 849086"/>
                <a:gd name="connsiteY2" fmla="*/ 76200 h 468086"/>
                <a:gd name="connsiteX3" fmla="*/ 119743 w 849086"/>
                <a:gd name="connsiteY3" fmla="*/ 32657 h 468086"/>
                <a:gd name="connsiteX4" fmla="*/ 185057 w 849086"/>
                <a:gd name="connsiteY4" fmla="*/ 10886 h 468086"/>
                <a:gd name="connsiteX5" fmla="*/ 326572 w 849086"/>
                <a:gd name="connsiteY5" fmla="*/ 32657 h 468086"/>
                <a:gd name="connsiteX6" fmla="*/ 348343 w 849086"/>
                <a:gd name="connsiteY6" fmla="*/ 54429 h 468086"/>
                <a:gd name="connsiteX7" fmla="*/ 381000 w 849086"/>
                <a:gd name="connsiteY7" fmla="*/ 76200 h 468086"/>
                <a:gd name="connsiteX8" fmla="*/ 424543 w 849086"/>
                <a:gd name="connsiteY8" fmla="*/ 119743 h 468086"/>
                <a:gd name="connsiteX9" fmla="*/ 500743 w 849086"/>
                <a:gd name="connsiteY9" fmla="*/ 174171 h 468086"/>
                <a:gd name="connsiteX10" fmla="*/ 587829 w 849086"/>
                <a:gd name="connsiteY10" fmla="*/ 195943 h 468086"/>
                <a:gd name="connsiteX11" fmla="*/ 642257 w 849086"/>
                <a:gd name="connsiteY11" fmla="*/ 185057 h 468086"/>
                <a:gd name="connsiteX12" fmla="*/ 674914 w 849086"/>
                <a:gd name="connsiteY12" fmla="*/ 163286 h 468086"/>
                <a:gd name="connsiteX13" fmla="*/ 718457 w 849086"/>
                <a:gd name="connsiteY13" fmla="*/ 108857 h 468086"/>
                <a:gd name="connsiteX14" fmla="*/ 751114 w 849086"/>
                <a:gd name="connsiteY14" fmla="*/ 0 h 468086"/>
                <a:gd name="connsiteX15" fmla="*/ 827314 w 849086"/>
                <a:gd name="connsiteY15" fmla="*/ 10886 h 468086"/>
                <a:gd name="connsiteX16" fmla="*/ 838200 w 849086"/>
                <a:gd name="connsiteY16" fmla="*/ 43543 h 468086"/>
                <a:gd name="connsiteX17" fmla="*/ 849086 w 849086"/>
                <a:gd name="connsiteY17" fmla="*/ 87086 h 468086"/>
                <a:gd name="connsiteX18" fmla="*/ 838200 w 849086"/>
                <a:gd name="connsiteY18" fmla="*/ 250371 h 468086"/>
                <a:gd name="connsiteX19" fmla="*/ 794657 w 849086"/>
                <a:gd name="connsiteY19" fmla="*/ 315686 h 468086"/>
                <a:gd name="connsiteX20" fmla="*/ 751114 w 849086"/>
                <a:gd name="connsiteY20" fmla="*/ 402771 h 468086"/>
                <a:gd name="connsiteX21" fmla="*/ 718457 w 849086"/>
                <a:gd name="connsiteY21" fmla="*/ 424543 h 468086"/>
                <a:gd name="connsiteX22" fmla="*/ 653143 w 849086"/>
                <a:gd name="connsiteY22" fmla="*/ 446314 h 468086"/>
                <a:gd name="connsiteX23" fmla="*/ 620486 w 849086"/>
                <a:gd name="connsiteY23" fmla="*/ 457200 h 468086"/>
                <a:gd name="connsiteX24" fmla="*/ 587829 w 849086"/>
                <a:gd name="connsiteY24" fmla="*/ 468086 h 468086"/>
                <a:gd name="connsiteX25" fmla="*/ 239486 w 849086"/>
                <a:gd name="connsiteY25" fmla="*/ 457200 h 468086"/>
                <a:gd name="connsiteX26" fmla="*/ 206829 w 849086"/>
                <a:gd name="connsiteY26" fmla="*/ 446314 h 468086"/>
                <a:gd name="connsiteX27" fmla="*/ 163286 w 849086"/>
                <a:gd name="connsiteY27" fmla="*/ 435429 h 468086"/>
                <a:gd name="connsiteX28" fmla="*/ 97972 w 849086"/>
                <a:gd name="connsiteY28" fmla="*/ 413657 h 468086"/>
                <a:gd name="connsiteX29" fmla="*/ 65314 w 849086"/>
                <a:gd name="connsiteY29" fmla="*/ 391886 h 468086"/>
                <a:gd name="connsiteX30" fmla="*/ 21772 w 849086"/>
                <a:gd name="connsiteY30" fmla="*/ 337457 h 468086"/>
                <a:gd name="connsiteX31" fmla="*/ 0 w 849086"/>
                <a:gd name="connsiteY31" fmla="*/ 272143 h 468086"/>
                <a:gd name="connsiteX32" fmla="*/ 32657 w 849086"/>
                <a:gd name="connsiteY32" fmla="*/ 206829 h 468086"/>
                <a:gd name="connsiteX33" fmla="*/ 54429 w 849086"/>
                <a:gd name="connsiteY33" fmla="*/ 228600 h 4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086" h="468086">
                  <a:moveTo>
                    <a:pt x="54429" y="228600"/>
                  </a:moveTo>
                  <a:cubicBezTo>
                    <a:pt x="56243" y="214086"/>
                    <a:pt x="27773" y="190704"/>
                    <a:pt x="43543" y="119743"/>
                  </a:cubicBezTo>
                  <a:cubicBezTo>
                    <a:pt x="46789" y="105138"/>
                    <a:pt x="44577" y="87459"/>
                    <a:pt x="54429" y="76200"/>
                  </a:cubicBezTo>
                  <a:cubicBezTo>
                    <a:pt x="71659" y="56508"/>
                    <a:pt x="94920" y="40931"/>
                    <a:pt x="119743" y="32657"/>
                  </a:cubicBezTo>
                  <a:lnTo>
                    <a:pt x="185057" y="10886"/>
                  </a:lnTo>
                  <a:cubicBezTo>
                    <a:pt x="191417" y="11593"/>
                    <a:pt x="299635" y="19188"/>
                    <a:pt x="326572" y="32657"/>
                  </a:cubicBezTo>
                  <a:cubicBezTo>
                    <a:pt x="335752" y="37247"/>
                    <a:pt x="340329" y="48018"/>
                    <a:pt x="348343" y="54429"/>
                  </a:cubicBezTo>
                  <a:cubicBezTo>
                    <a:pt x="358559" y="62602"/>
                    <a:pt x="371067" y="67686"/>
                    <a:pt x="381000" y="76200"/>
                  </a:cubicBezTo>
                  <a:cubicBezTo>
                    <a:pt x="396585" y="89558"/>
                    <a:pt x="408122" y="107427"/>
                    <a:pt x="424543" y="119743"/>
                  </a:cubicBezTo>
                  <a:cubicBezTo>
                    <a:pt x="434406" y="127140"/>
                    <a:pt x="484824" y="166212"/>
                    <a:pt x="500743" y="174171"/>
                  </a:cubicBezTo>
                  <a:cubicBezTo>
                    <a:pt x="523060" y="185329"/>
                    <a:pt x="567125" y="191802"/>
                    <a:pt x="587829" y="195943"/>
                  </a:cubicBezTo>
                  <a:cubicBezTo>
                    <a:pt x="605972" y="192314"/>
                    <a:pt x="624933" y="191554"/>
                    <a:pt x="642257" y="185057"/>
                  </a:cubicBezTo>
                  <a:cubicBezTo>
                    <a:pt x="654507" y="180463"/>
                    <a:pt x="664698" y="171459"/>
                    <a:pt x="674914" y="163286"/>
                  </a:cubicBezTo>
                  <a:cubicBezTo>
                    <a:pt x="690514" y="150806"/>
                    <a:pt x="710653" y="126417"/>
                    <a:pt x="718457" y="108857"/>
                  </a:cubicBezTo>
                  <a:cubicBezTo>
                    <a:pt x="733605" y="74775"/>
                    <a:pt x="742066" y="36193"/>
                    <a:pt x="751114" y="0"/>
                  </a:cubicBezTo>
                  <a:cubicBezTo>
                    <a:pt x="776514" y="3629"/>
                    <a:pt x="804365" y="-589"/>
                    <a:pt x="827314" y="10886"/>
                  </a:cubicBezTo>
                  <a:cubicBezTo>
                    <a:pt x="837577" y="16018"/>
                    <a:pt x="835048" y="32510"/>
                    <a:pt x="838200" y="43543"/>
                  </a:cubicBezTo>
                  <a:cubicBezTo>
                    <a:pt x="842310" y="57928"/>
                    <a:pt x="845457" y="72572"/>
                    <a:pt x="849086" y="87086"/>
                  </a:cubicBezTo>
                  <a:cubicBezTo>
                    <a:pt x="845457" y="141514"/>
                    <a:pt x="850835" y="197305"/>
                    <a:pt x="838200" y="250371"/>
                  </a:cubicBezTo>
                  <a:cubicBezTo>
                    <a:pt x="832139" y="275826"/>
                    <a:pt x="794657" y="315686"/>
                    <a:pt x="794657" y="315686"/>
                  </a:cubicBezTo>
                  <a:cubicBezTo>
                    <a:pt x="777363" y="367568"/>
                    <a:pt x="785660" y="375134"/>
                    <a:pt x="751114" y="402771"/>
                  </a:cubicBezTo>
                  <a:cubicBezTo>
                    <a:pt x="740898" y="410944"/>
                    <a:pt x="730412" y="419229"/>
                    <a:pt x="718457" y="424543"/>
                  </a:cubicBezTo>
                  <a:cubicBezTo>
                    <a:pt x="697486" y="433864"/>
                    <a:pt x="674914" y="439057"/>
                    <a:pt x="653143" y="446314"/>
                  </a:cubicBezTo>
                  <a:lnTo>
                    <a:pt x="620486" y="457200"/>
                  </a:lnTo>
                  <a:lnTo>
                    <a:pt x="587829" y="468086"/>
                  </a:lnTo>
                  <a:cubicBezTo>
                    <a:pt x="471715" y="464457"/>
                    <a:pt x="355468" y="463828"/>
                    <a:pt x="239486" y="457200"/>
                  </a:cubicBezTo>
                  <a:cubicBezTo>
                    <a:pt x="228030" y="456545"/>
                    <a:pt x="217862" y="449466"/>
                    <a:pt x="206829" y="446314"/>
                  </a:cubicBezTo>
                  <a:cubicBezTo>
                    <a:pt x="192444" y="442204"/>
                    <a:pt x="177616" y="439728"/>
                    <a:pt x="163286" y="435429"/>
                  </a:cubicBezTo>
                  <a:cubicBezTo>
                    <a:pt x="141305" y="428835"/>
                    <a:pt x="117067" y="426386"/>
                    <a:pt x="97972" y="413657"/>
                  </a:cubicBezTo>
                  <a:cubicBezTo>
                    <a:pt x="87086" y="406400"/>
                    <a:pt x="75530" y="400059"/>
                    <a:pt x="65314" y="391886"/>
                  </a:cubicBezTo>
                  <a:cubicBezTo>
                    <a:pt x="49716" y="379407"/>
                    <a:pt x="29575" y="355014"/>
                    <a:pt x="21772" y="337457"/>
                  </a:cubicBezTo>
                  <a:cubicBezTo>
                    <a:pt x="12451" y="316486"/>
                    <a:pt x="0" y="272143"/>
                    <a:pt x="0" y="272143"/>
                  </a:cubicBezTo>
                  <a:cubicBezTo>
                    <a:pt x="6797" y="251753"/>
                    <a:pt x="13900" y="220896"/>
                    <a:pt x="32657" y="206829"/>
                  </a:cubicBezTo>
                  <a:cubicBezTo>
                    <a:pt x="38463" y="202475"/>
                    <a:pt x="52615" y="243114"/>
                    <a:pt x="54429" y="22860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Symbol „Zákaz“ 6"/>
            <p:cNvSpPr/>
            <p:nvPr/>
          </p:nvSpPr>
          <p:spPr>
            <a:xfrm>
              <a:off x="3004317" y="2996952"/>
              <a:ext cx="350507" cy="354038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Prstenec 7"/>
            <p:cNvSpPr/>
            <p:nvPr/>
          </p:nvSpPr>
          <p:spPr>
            <a:xfrm>
              <a:off x="3491880" y="2996952"/>
              <a:ext cx="362132" cy="354038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2272765" y="2340429"/>
              <a:ext cx="615505" cy="417465"/>
            </a:xfrm>
            <a:custGeom>
              <a:avLst/>
              <a:gdLst>
                <a:gd name="connsiteX0" fmla="*/ 611949 w 611949"/>
                <a:gd name="connsiteY0" fmla="*/ 424542 h 424542"/>
                <a:gd name="connsiteX1" fmla="*/ 524864 w 611949"/>
                <a:gd name="connsiteY1" fmla="*/ 315685 h 424542"/>
                <a:gd name="connsiteX2" fmla="*/ 503092 w 611949"/>
                <a:gd name="connsiteY2" fmla="*/ 293914 h 424542"/>
                <a:gd name="connsiteX3" fmla="*/ 470435 w 611949"/>
                <a:gd name="connsiteY3" fmla="*/ 250371 h 424542"/>
                <a:gd name="connsiteX4" fmla="*/ 350692 w 611949"/>
                <a:gd name="connsiteY4" fmla="*/ 119742 h 424542"/>
                <a:gd name="connsiteX5" fmla="*/ 318035 w 611949"/>
                <a:gd name="connsiteY5" fmla="*/ 97971 h 424542"/>
                <a:gd name="connsiteX6" fmla="*/ 230949 w 611949"/>
                <a:gd name="connsiteY6" fmla="*/ 76200 h 424542"/>
                <a:gd name="connsiteX7" fmla="*/ 165635 w 611949"/>
                <a:gd name="connsiteY7" fmla="*/ 32657 h 424542"/>
                <a:gd name="connsiteX8" fmla="*/ 45892 w 611949"/>
                <a:gd name="connsiteY8" fmla="*/ 0 h 424542"/>
                <a:gd name="connsiteX9" fmla="*/ 2349 w 611949"/>
                <a:gd name="connsiteY9" fmla="*/ 65314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49" h="424542">
                  <a:moveTo>
                    <a:pt x="611949" y="424542"/>
                  </a:moveTo>
                  <a:cubicBezTo>
                    <a:pt x="505481" y="318074"/>
                    <a:pt x="601298" y="422691"/>
                    <a:pt x="524864" y="315685"/>
                  </a:cubicBezTo>
                  <a:cubicBezTo>
                    <a:pt x="518899" y="307334"/>
                    <a:pt x="509662" y="301798"/>
                    <a:pt x="503092" y="293914"/>
                  </a:cubicBezTo>
                  <a:cubicBezTo>
                    <a:pt x="491477" y="279976"/>
                    <a:pt x="480980" y="265135"/>
                    <a:pt x="470435" y="250371"/>
                  </a:cubicBezTo>
                  <a:cubicBezTo>
                    <a:pt x="418477" y="177630"/>
                    <a:pt x="474042" y="232813"/>
                    <a:pt x="350692" y="119742"/>
                  </a:cubicBezTo>
                  <a:cubicBezTo>
                    <a:pt x="341048" y="110902"/>
                    <a:pt x="329737" y="103822"/>
                    <a:pt x="318035" y="97971"/>
                  </a:cubicBezTo>
                  <a:cubicBezTo>
                    <a:pt x="295716" y="86812"/>
                    <a:pt x="251656" y="80341"/>
                    <a:pt x="230949" y="76200"/>
                  </a:cubicBezTo>
                  <a:cubicBezTo>
                    <a:pt x="209178" y="61686"/>
                    <a:pt x="191020" y="39003"/>
                    <a:pt x="165635" y="32657"/>
                  </a:cubicBezTo>
                  <a:cubicBezTo>
                    <a:pt x="67417" y="8102"/>
                    <a:pt x="106936" y="20347"/>
                    <a:pt x="45892" y="0"/>
                  </a:cubicBezTo>
                  <a:cubicBezTo>
                    <a:pt x="-15252" y="15285"/>
                    <a:pt x="2349" y="-4076"/>
                    <a:pt x="2349" y="65314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015343" y="1709056"/>
              <a:ext cx="550873" cy="920567"/>
            </a:xfrm>
            <a:custGeom>
              <a:avLst/>
              <a:gdLst>
                <a:gd name="connsiteX0" fmla="*/ 174171 w 547691"/>
                <a:gd name="connsiteY0" fmla="*/ 936172 h 936172"/>
                <a:gd name="connsiteX1" fmla="*/ 163286 w 547691"/>
                <a:gd name="connsiteY1" fmla="*/ 881743 h 936172"/>
                <a:gd name="connsiteX2" fmla="*/ 130628 w 547691"/>
                <a:gd name="connsiteY2" fmla="*/ 838200 h 936172"/>
                <a:gd name="connsiteX3" fmla="*/ 108857 w 547691"/>
                <a:gd name="connsiteY3" fmla="*/ 794657 h 936172"/>
                <a:gd name="connsiteX4" fmla="*/ 97971 w 547691"/>
                <a:gd name="connsiteY4" fmla="*/ 751114 h 936172"/>
                <a:gd name="connsiteX5" fmla="*/ 65314 w 547691"/>
                <a:gd name="connsiteY5" fmla="*/ 674914 h 936172"/>
                <a:gd name="connsiteX6" fmla="*/ 10886 w 547691"/>
                <a:gd name="connsiteY6" fmla="*/ 544286 h 936172"/>
                <a:gd name="connsiteX7" fmla="*/ 0 w 547691"/>
                <a:gd name="connsiteY7" fmla="*/ 511629 h 936172"/>
                <a:gd name="connsiteX8" fmla="*/ 43543 w 547691"/>
                <a:gd name="connsiteY8" fmla="*/ 348343 h 936172"/>
                <a:gd name="connsiteX9" fmla="*/ 87086 w 547691"/>
                <a:gd name="connsiteY9" fmla="*/ 337457 h 936172"/>
                <a:gd name="connsiteX10" fmla="*/ 119743 w 547691"/>
                <a:gd name="connsiteY10" fmla="*/ 326572 h 936172"/>
                <a:gd name="connsiteX11" fmla="*/ 195943 w 547691"/>
                <a:gd name="connsiteY11" fmla="*/ 293914 h 936172"/>
                <a:gd name="connsiteX12" fmla="*/ 228600 w 547691"/>
                <a:gd name="connsiteY12" fmla="*/ 272143 h 936172"/>
                <a:gd name="connsiteX13" fmla="*/ 293914 w 547691"/>
                <a:gd name="connsiteY13" fmla="*/ 261257 h 936172"/>
                <a:gd name="connsiteX14" fmla="*/ 402771 w 547691"/>
                <a:gd name="connsiteY14" fmla="*/ 228600 h 936172"/>
                <a:gd name="connsiteX15" fmla="*/ 468086 w 547691"/>
                <a:gd name="connsiteY15" fmla="*/ 185057 h 936172"/>
                <a:gd name="connsiteX16" fmla="*/ 533400 w 547691"/>
                <a:gd name="connsiteY16" fmla="*/ 163286 h 936172"/>
                <a:gd name="connsiteX17" fmla="*/ 533400 w 547691"/>
                <a:gd name="connsiteY17" fmla="*/ 43543 h 936172"/>
                <a:gd name="connsiteX18" fmla="*/ 511628 w 547691"/>
                <a:gd name="connsiteY18" fmla="*/ 21772 h 936172"/>
                <a:gd name="connsiteX19" fmla="*/ 500743 w 547691"/>
                <a:gd name="connsiteY19" fmla="*/ 0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7691" h="936172">
                  <a:moveTo>
                    <a:pt x="174171" y="936172"/>
                  </a:moveTo>
                  <a:cubicBezTo>
                    <a:pt x="170543" y="918029"/>
                    <a:pt x="170800" y="898651"/>
                    <a:pt x="163286" y="881743"/>
                  </a:cubicBezTo>
                  <a:cubicBezTo>
                    <a:pt x="155917" y="865164"/>
                    <a:pt x="140244" y="853585"/>
                    <a:pt x="130628" y="838200"/>
                  </a:cubicBezTo>
                  <a:cubicBezTo>
                    <a:pt x="122027" y="824439"/>
                    <a:pt x="114555" y="809851"/>
                    <a:pt x="108857" y="794657"/>
                  </a:cubicBezTo>
                  <a:cubicBezTo>
                    <a:pt x="103604" y="780649"/>
                    <a:pt x="103084" y="765174"/>
                    <a:pt x="97971" y="751114"/>
                  </a:cubicBezTo>
                  <a:cubicBezTo>
                    <a:pt x="88527" y="725143"/>
                    <a:pt x="76894" y="700005"/>
                    <a:pt x="65314" y="674914"/>
                  </a:cubicBezTo>
                  <a:cubicBezTo>
                    <a:pt x="13808" y="563317"/>
                    <a:pt x="48449" y="656976"/>
                    <a:pt x="10886" y="544286"/>
                  </a:cubicBezTo>
                  <a:lnTo>
                    <a:pt x="0" y="511629"/>
                  </a:lnTo>
                  <a:cubicBezTo>
                    <a:pt x="1818" y="499810"/>
                    <a:pt x="-7351" y="373790"/>
                    <a:pt x="43543" y="348343"/>
                  </a:cubicBezTo>
                  <a:cubicBezTo>
                    <a:pt x="56925" y="341652"/>
                    <a:pt x="72701" y="341567"/>
                    <a:pt x="87086" y="337457"/>
                  </a:cubicBezTo>
                  <a:cubicBezTo>
                    <a:pt x="98119" y="334305"/>
                    <a:pt x="108857" y="330200"/>
                    <a:pt x="119743" y="326572"/>
                  </a:cubicBezTo>
                  <a:cubicBezTo>
                    <a:pt x="201726" y="271915"/>
                    <a:pt x="97537" y="336088"/>
                    <a:pt x="195943" y="293914"/>
                  </a:cubicBezTo>
                  <a:cubicBezTo>
                    <a:pt x="207968" y="288760"/>
                    <a:pt x="216188" y="276280"/>
                    <a:pt x="228600" y="272143"/>
                  </a:cubicBezTo>
                  <a:cubicBezTo>
                    <a:pt x="249539" y="265163"/>
                    <a:pt x="272501" y="266610"/>
                    <a:pt x="293914" y="261257"/>
                  </a:cubicBezTo>
                  <a:cubicBezTo>
                    <a:pt x="330666" y="252069"/>
                    <a:pt x="366485" y="239486"/>
                    <a:pt x="402771" y="228600"/>
                  </a:cubicBezTo>
                  <a:cubicBezTo>
                    <a:pt x="424543" y="214086"/>
                    <a:pt x="443263" y="193331"/>
                    <a:pt x="468086" y="185057"/>
                  </a:cubicBezTo>
                  <a:lnTo>
                    <a:pt x="533400" y="163286"/>
                  </a:lnTo>
                  <a:cubicBezTo>
                    <a:pt x="549980" y="113548"/>
                    <a:pt x="554779" y="114806"/>
                    <a:pt x="533400" y="43543"/>
                  </a:cubicBezTo>
                  <a:cubicBezTo>
                    <a:pt x="530451" y="33713"/>
                    <a:pt x="517786" y="29983"/>
                    <a:pt x="511628" y="21772"/>
                  </a:cubicBezTo>
                  <a:cubicBezTo>
                    <a:pt x="506760" y="15281"/>
                    <a:pt x="504371" y="7257"/>
                    <a:pt x="500743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614058" y="1719942"/>
              <a:ext cx="526328" cy="1027607"/>
            </a:xfrm>
            <a:custGeom>
              <a:avLst/>
              <a:gdLst>
                <a:gd name="connsiteX0" fmla="*/ 163286 w 523287"/>
                <a:gd name="connsiteY0" fmla="*/ 1045028 h 1045028"/>
                <a:gd name="connsiteX1" fmla="*/ 206829 w 523287"/>
                <a:gd name="connsiteY1" fmla="*/ 968828 h 1045028"/>
                <a:gd name="connsiteX2" fmla="*/ 228600 w 523287"/>
                <a:gd name="connsiteY2" fmla="*/ 892628 h 1045028"/>
                <a:gd name="connsiteX3" fmla="*/ 261257 w 523287"/>
                <a:gd name="connsiteY3" fmla="*/ 772886 h 1045028"/>
                <a:gd name="connsiteX4" fmla="*/ 217714 w 523287"/>
                <a:gd name="connsiteY4" fmla="*/ 576943 h 1045028"/>
                <a:gd name="connsiteX5" fmla="*/ 304800 w 523287"/>
                <a:gd name="connsiteY5" fmla="*/ 424543 h 1045028"/>
                <a:gd name="connsiteX6" fmla="*/ 370114 w 523287"/>
                <a:gd name="connsiteY6" fmla="*/ 359228 h 1045028"/>
                <a:gd name="connsiteX7" fmla="*/ 402772 w 523287"/>
                <a:gd name="connsiteY7" fmla="*/ 326571 h 1045028"/>
                <a:gd name="connsiteX8" fmla="*/ 500743 w 523287"/>
                <a:gd name="connsiteY8" fmla="*/ 293914 h 1045028"/>
                <a:gd name="connsiteX9" fmla="*/ 522514 w 523287"/>
                <a:gd name="connsiteY9" fmla="*/ 261257 h 1045028"/>
                <a:gd name="connsiteX10" fmla="*/ 489857 w 523287"/>
                <a:gd name="connsiteY10" fmla="*/ 152400 h 1045028"/>
                <a:gd name="connsiteX11" fmla="*/ 478972 w 523287"/>
                <a:gd name="connsiteY11" fmla="*/ 76200 h 1045028"/>
                <a:gd name="connsiteX12" fmla="*/ 468086 w 523287"/>
                <a:gd name="connsiteY12" fmla="*/ 21771 h 1045028"/>
                <a:gd name="connsiteX13" fmla="*/ 424543 w 523287"/>
                <a:gd name="connsiteY13" fmla="*/ 0 h 1045028"/>
                <a:gd name="connsiteX14" fmla="*/ 348343 w 523287"/>
                <a:gd name="connsiteY14" fmla="*/ 43543 h 1045028"/>
                <a:gd name="connsiteX15" fmla="*/ 326572 w 523287"/>
                <a:gd name="connsiteY15" fmla="*/ 108857 h 1045028"/>
                <a:gd name="connsiteX16" fmla="*/ 250372 w 523287"/>
                <a:gd name="connsiteY16" fmla="*/ 152400 h 1045028"/>
                <a:gd name="connsiteX17" fmla="*/ 119743 w 523287"/>
                <a:gd name="connsiteY17" fmla="*/ 163286 h 1045028"/>
                <a:gd name="connsiteX18" fmla="*/ 76200 w 523287"/>
                <a:gd name="connsiteY18" fmla="*/ 468086 h 1045028"/>
                <a:gd name="connsiteX19" fmla="*/ 54429 w 523287"/>
                <a:gd name="connsiteY19" fmla="*/ 555171 h 1045028"/>
                <a:gd name="connsiteX20" fmla="*/ 21772 w 523287"/>
                <a:gd name="connsiteY20" fmla="*/ 620486 h 1045028"/>
                <a:gd name="connsiteX21" fmla="*/ 0 w 523287"/>
                <a:gd name="connsiteY21" fmla="*/ 631371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287" h="1045028">
                  <a:moveTo>
                    <a:pt x="163286" y="1045028"/>
                  </a:moveTo>
                  <a:cubicBezTo>
                    <a:pt x="177800" y="1019628"/>
                    <a:pt x="193746" y="994994"/>
                    <a:pt x="206829" y="968828"/>
                  </a:cubicBezTo>
                  <a:cubicBezTo>
                    <a:pt x="215972" y="950541"/>
                    <a:pt x="223370" y="910060"/>
                    <a:pt x="228600" y="892628"/>
                  </a:cubicBezTo>
                  <a:cubicBezTo>
                    <a:pt x="261746" y="782143"/>
                    <a:pt x="241419" y="872084"/>
                    <a:pt x="261257" y="772886"/>
                  </a:cubicBezTo>
                  <a:cubicBezTo>
                    <a:pt x="246743" y="707572"/>
                    <a:pt x="220285" y="643801"/>
                    <a:pt x="217714" y="576943"/>
                  </a:cubicBezTo>
                  <a:cubicBezTo>
                    <a:pt x="215563" y="521015"/>
                    <a:pt x="271440" y="460936"/>
                    <a:pt x="304800" y="424543"/>
                  </a:cubicBezTo>
                  <a:cubicBezTo>
                    <a:pt x="325605" y="401846"/>
                    <a:pt x="348342" y="381000"/>
                    <a:pt x="370114" y="359228"/>
                  </a:cubicBezTo>
                  <a:cubicBezTo>
                    <a:pt x="381000" y="348342"/>
                    <a:pt x="387837" y="330305"/>
                    <a:pt x="402772" y="326571"/>
                  </a:cubicBezTo>
                  <a:cubicBezTo>
                    <a:pt x="465271" y="310947"/>
                    <a:pt x="432423" y="321242"/>
                    <a:pt x="500743" y="293914"/>
                  </a:cubicBezTo>
                  <a:cubicBezTo>
                    <a:pt x="508000" y="283028"/>
                    <a:pt x="521069" y="274260"/>
                    <a:pt x="522514" y="261257"/>
                  </a:cubicBezTo>
                  <a:cubicBezTo>
                    <a:pt x="527443" y="216898"/>
                    <a:pt x="507912" y="188509"/>
                    <a:pt x="489857" y="152400"/>
                  </a:cubicBezTo>
                  <a:cubicBezTo>
                    <a:pt x="486229" y="127000"/>
                    <a:pt x="483190" y="101509"/>
                    <a:pt x="478972" y="76200"/>
                  </a:cubicBezTo>
                  <a:cubicBezTo>
                    <a:pt x="475930" y="57949"/>
                    <a:pt x="478840" y="36827"/>
                    <a:pt x="468086" y="21771"/>
                  </a:cubicBezTo>
                  <a:cubicBezTo>
                    <a:pt x="458654" y="8566"/>
                    <a:pt x="439057" y="7257"/>
                    <a:pt x="424543" y="0"/>
                  </a:cubicBezTo>
                  <a:cubicBezTo>
                    <a:pt x="387752" y="9198"/>
                    <a:pt x="369263" y="5886"/>
                    <a:pt x="348343" y="43543"/>
                  </a:cubicBezTo>
                  <a:cubicBezTo>
                    <a:pt x="337198" y="63604"/>
                    <a:pt x="345667" y="96128"/>
                    <a:pt x="326572" y="108857"/>
                  </a:cubicBezTo>
                  <a:cubicBezTo>
                    <a:pt x="309464" y="120262"/>
                    <a:pt x="269583" y="148798"/>
                    <a:pt x="250372" y="152400"/>
                  </a:cubicBezTo>
                  <a:cubicBezTo>
                    <a:pt x="207426" y="160453"/>
                    <a:pt x="163286" y="159657"/>
                    <a:pt x="119743" y="163286"/>
                  </a:cubicBezTo>
                  <a:cubicBezTo>
                    <a:pt x="-7713" y="205769"/>
                    <a:pt x="102813" y="157604"/>
                    <a:pt x="76200" y="468086"/>
                  </a:cubicBezTo>
                  <a:cubicBezTo>
                    <a:pt x="73645" y="497898"/>
                    <a:pt x="63891" y="526785"/>
                    <a:pt x="54429" y="555171"/>
                  </a:cubicBezTo>
                  <a:cubicBezTo>
                    <a:pt x="45576" y="581730"/>
                    <a:pt x="42873" y="599385"/>
                    <a:pt x="21772" y="620486"/>
                  </a:cubicBezTo>
                  <a:cubicBezTo>
                    <a:pt x="16035" y="626223"/>
                    <a:pt x="7257" y="627743"/>
                    <a:pt x="0" y="631371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4027714" y="2383971"/>
              <a:ext cx="711683" cy="1434370"/>
            </a:xfrm>
            <a:custGeom>
              <a:avLst/>
              <a:gdLst>
                <a:gd name="connsiteX0" fmla="*/ 0 w 707572"/>
                <a:gd name="connsiteY0" fmla="*/ 664029 h 1458686"/>
                <a:gd name="connsiteX1" fmla="*/ 21772 w 707572"/>
                <a:gd name="connsiteY1" fmla="*/ 587829 h 1458686"/>
                <a:gd name="connsiteX2" fmla="*/ 32657 w 707572"/>
                <a:gd name="connsiteY2" fmla="*/ 555172 h 1458686"/>
                <a:gd name="connsiteX3" fmla="*/ 43543 w 707572"/>
                <a:gd name="connsiteY3" fmla="*/ 511629 h 1458686"/>
                <a:gd name="connsiteX4" fmla="*/ 54429 w 707572"/>
                <a:gd name="connsiteY4" fmla="*/ 478972 h 1458686"/>
                <a:gd name="connsiteX5" fmla="*/ 65315 w 707572"/>
                <a:gd name="connsiteY5" fmla="*/ 424543 h 1458686"/>
                <a:gd name="connsiteX6" fmla="*/ 108857 w 707572"/>
                <a:gd name="connsiteY6" fmla="*/ 337458 h 1458686"/>
                <a:gd name="connsiteX7" fmla="*/ 141515 w 707572"/>
                <a:gd name="connsiteY7" fmla="*/ 228600 h 1458686"/>
                <a:gd name="connsiteX8" fmla="*/ 163286 w 707572"/>
                <a:gd name="connsiteY8" fmla="*/ 163286 h 1458686"/>
                <a:gd name="connsiteX9" fmla="*/ 195943 w 707572"/>
                <a:gd name="connsiteY9" fmla="*/ 108858 h 1458686"/>
                <a:gd name="connsiteX10" fmla="*/ 293915 w 707572"/>
                <a:gd name="connsiteY10" fmla="*/ 21772 h 1458686"/>
                <a:gd name="connsiteX11" fmla="*/ 359229 w 707572"/>
                <a:gd name="connsiteY11" fmla="*/ 0 h 1458686"/>
                <a:gd name="connsiteX12" fmla="*/ 653143 w 707572"/>
                <a:gd name="connsiteY12" fmla="*/ 54429 h 1458686"/>
                <a:gd name="connsiteX13" fmla="*/ 674915 w 707572"/>
                <a:gd name="connsiteY13" fmla="*/ 76200 h 1458686"/>
                <a:gd name="connsiteX14" fmla="*/ 707572 w 707572"/>
                <a:gd name="connsiteY14" fmla="*/ 185058 h 1458686"/>
                <a:gd name="connsiteX15" fmla="*/ 696686 w 707572"/>
                <a:gd name="connsiteY15" fmla="*/ 315686 h 1458686"/>
                <a:gd name="connsiteX16" fmla="*/ 664029 w 707572"/>
                <a:gd name="connsiteY16" fmla="*/ 348343 h 1458686"/>
                <a:gd name="connsiteX17" fmla="*/ 642257 w 707572"/>
                <a:gd name="connsiteY17" fmla="*/ 391886 h 1458686"/>
                <a:gd name="connsiteX18" fmla="*/ 587829 w 707572"/>
                <a:gd name="connsiteY18" fmla="*/ 424543 h 1458686"/>
                <a:gd name="connsiteX19" fmla="*/ 511629 w 707572"/>
                <a:gd name="connsiteY19" fmla="*/ 457200 h 1458686"/>
                <a:gd name="connsiteX20" fmla="*/ 478972 w 707572"/>
                <a:gd name="connsiteY20" fmla="*/ 478972 h 1458686"/>
                <a:gd name="connsiteX21" fmla="*/ 381000 w 707572"/>
                <a:gd name="connsiteY21" fmla="*/ 522515 h 1458686"/>
                <a:gd name="connsiteX22" fmla="*/ 315686 w 707572"/>
                <a:gd name="connsiteY22" fmla="*/ 587829 h 1458686"/>
                <a:gd name="connsiteX23" fmla="*/ 283029 w 707572"/>
                <a:gd name="connsiteY23" fmla="*/ 642258 h 1458686"/>
                <a:gd name="connsiteX24" fmla="*/ 283029 w 707572"/>
                <a:gd name="connsiteY24" fmla="*/ 914400 h 1458686"/>
                <a:gd name="connsiteX25" fmla="*/ 315686 w 707572"/>
                <a:gd name="connsiteY25" fmla="*/ 1034143 h 1458686"/>
                <a:gd name="connsiteX26" fmla="*/ 348343 w 707572"/>
                <a:gd name="connsiteY26" fmla="*/ 1099458 h 1458686"/>
                <a:gd name="connsiteX27" fmla="*/ 370115 w 707572"/>
                <a:gd name="connsiteY27" fmla="*/ 1132115 h 1458686"/>
                <a:gd name="connsiteX28" fmla="*/ 435429 w 707572"/>
                <a:gd name="connsiteY28" fmla="*/ 1240972 h 1458686"/>
                <a:gd name="connsiteX29" fmla="*/ 457200 w 707572"/>
                <a:gd name="connsiteY29" fmla="*/ 1306286 h 1458686"/>
                <a:gd name="connsiteX30" fmla="*/ 446315 w 707572"/>
                <a:gd name="connsiteY30" fmla="*/ 1458686 h 145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7572" h="1458686">
                  <a:moveTo>
                    <a:pt x="0" y="664029"/>
                  </a:moveTo>
                  <a:cubicBezTo>
                    <a:pt x="7257" y="638629"/>
                    <a:pt x="14181" y="613131"/>
                    <a:pt x="21772" y="587829"/>
                  </a:cubicBezTo>
                  <a:cubicBezTo>
                    <a:pt x="25069" y="576838"/>
                    <a:pt x="29505" y="566205"/>
                    <a:pt x="32657" y="555172"/>
                  </a:cubicBezTo>
                  <a:cubicBezTo>
                    <a:pt x="36767" y="540787"/>
                    <a:pt x="39433" y="526014"/>
                    <a:pt x="43543" y="511629"/>
                  </a:cubicBezTo>
                  <a:cubicBezTo>
                    <a:pt x="46695" y="500596"/>
                    <a:pt x="51646" y="490104"/>
                    <a:pt x="54429" y="478972"/>
                  </a:cubicBezTo>
                  <a:cubicBezTo>
                    <a:pt x="58917" y="461022"/>
                    <a:pt x="58673" y="441812"/>
                    <a:pt x="65315" y="424543"/>
                  </a:cubicBezTo>
                  <a:cubicBezTo>
                    <a:pt x="76965" y="394252"/>
                    <a:pt x="96073" y="367288"/>
                    <a:pt x="108857" y="337458"/>
                  </a:cubicBezTo>
                  <a:cubicBezTo>
                    <a:pt x="134515" y="277590"/>
                    <a:pt x="125614" y="281604"/>
                    <a:pt x="141515" y="228600"/>
                  </a:cubicBezTo>
                  <a:cubicBezTo>
                    <a:pt x="148109" y="206619"/>
                    <a:pt x="151479" y="182965"/>
                    <a:pt x="163286" y="163286"/>
                  </a:cubicBezTo>
                  <a:cubicBezTo>
                    <a:pt x="174172" y="145143"/>
                    <a:pt x="182726" y="125379"/>
                    <a:pt x="195943" y="108858"/>
                  </a:cubicBezTo>
                  <a:cubicBezTo>
                    <a:pt x="210580" y="90562"/>
                    <a:pt x="267054" y="35203"/>
                    <a:pt x="293915" y="21772"/>
                  </a:cubicBezTo>
                  <a:cubicBezTo>
                    <a:pt x="314441" y="11509"/>
                    <a:pt x="359229" y="0"/>
                    <a:pt x="359229" y="0"/>
                  </a:cubicBezTo>
                  <a:cubicBezTo>
                    <a:pt x="570684" y="18388"/>
                    <a:pt x="554925" y="-27418"/>
                    <a:pt x="653143" y="54429"/>
                  </a:cubicBezTo>
                  <a:cubicBezTo>
                    <a:pt x="661027" y="60999"/>
                    <a:pt x="667658" y="68943"/>
                    <a:pt x="674915" y="76200"/>
                  </a:cubicBezTo>
                  <a:cubicBezTo>
                    <a:pt x="701417" y="155708"/>
                    <a:pt x="691120" y="119251"/>
                    <a:pt x="707572" y="185058"/>
                  </a:cubicBezTo>
                  <a:cubicBezTo>
                    <a:pt x="703943" y="228601"/>
                    <a:pt x="707944" y="273468"/>
                    <a:pt x="696686" y="315686"/>
                  </a:cubicBezTo>
                  <a:cubicBezTo>
                    <a:pt x="692719" y="330561"/>
                    <a:pt x="672977" y="335816"/>
                    <a:pt x="664029" y="348343"/>
                  </a:cubicBezTo>
                  <a:cubicBezTo>
                    <a:pt x="654597" y="361548"/>
                    <a:pt x="651258" y="378384"/>
                    <a:pt x="642257" y="391886"/>
                  </a:cubicBezTo>
                  <a:cubicBezTo>
                    <a:pt x="622946" y="420852"/>
                    <a:pt x="618401" y="411441"/>
                    <a:pt x="587829" y="424543"/>
                  </a:cubicBezTo>
                  <a:cubicBezTo>
                    <a:pt x="493669" y="464897"/>
                    <a:pt x="588215" y="431673"/>
                    <a:pt x="511629" y="457200"/>
                  </a:cubicBezTo>
                  <a:cubicBezTo>
                    <a:pt x="500743" y="464457"/>
                    <a:pt x="490331" y="472481"/>
                    <a:pt x="478972" y="478972"/>
                  </a:cubicBezTo>
                  <a:cubicBezTo>
                    <a:pt x="443382" y="499309"/>
                    <a:pt x="419873" y="506966"/>
                    <a:pt x="381000" y="522515"/>
                  </a:cubicBezTo>
                  <a:cubicBezTo>
                    <a:pt x="359229" y="544286"/>
                    <a:pt x="325423" y="558620"/>
                    <a:pt x="315686" y="587829"/>
                  </a:cubicBezTo>
                  <a:cubicBezTo>
                    <a:pt x="301554" y="630222"/>
                    <a:pt x="312914" y="612372"/>
                    <a:pt x="283029" y="642258"/>
                  </a:cubicBezTo>
                  <a:cubicBezTo>
                    <a:pt x="254710" y="755527"/>
                    <a:pt x="265974" y="692686"/>
                    <a:pt x="283029" y="914400"/>
                  </a:cubicBezTo>
                  <a:cubicBezTo>
                    <a:pt x="284807" y="937514"/>
                    <a:pt x="304943" y="1018029"/>
                    <a:pt x="315686" y="1034143"/>
                  </a:cubicBezTo>
                  <a:cubicBezTo>
                    <a:pt x="378084" y="1127741"/>
                    <a:pt x="303269" y="1009312"/>
                    <a:pt x="348343" y="1099458"/>
                  </a:cubicBezTo>
                  <a:cubicBezTo>
                    <a:pt x="354194" y="1111160"/>
                    <a:pt x="363384" y="1120896"/>
                    <a:pt x="370115" y="1132115"/>
                  </a:cubicBezTo>
                  <a:cubicBezTo>
                    <a:pt x="445166" y="1257200"/>
                    <a:pt x="386241" y="1167192"/>
                    <a:pt x="435429" y="1240972"/>
                  </a:cubicBezTo>
                  <a:cubicBezTo>
                    <a:pt x="442686" y="1262743"/>
                    <a:pt x="456054" y="1283366"/>
                    <a:pt x="457200" y="1306286"/>
                  </a:cubicBezTo>
                  <a:cubicBezTo>
                    <a:pt x="459743" y="1357152"/>
                    <a:pt x="446315" y="1458686"/>
                    <a:pt x="446315" y="145868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336930" y="3864429"/>
              <a:ext cx="2032627" cy="1573526"/>
            </a:xfrm>
            <a:custGeom>
              <a:avLst/>
              <a:gdLst>
                <a:gd name="connsiteX0" fmla="*/ 721956 w 2020884"/>
                <a:gd name="connsiteY0" fmla="*/ 206828 h 1600200"/>
                <a:gd name="connsiteX1" fmla="*/ 613099 w 2020884"/>
                <a:gd name="connsiteY1" fmla="*/ 185057 h 1600200"/>
                <a:gd name="connsiteX2" fmla="*/ 580441 w 2020884"/>
                <a:gd name="connsiteY2" fmla="*/ 163285 h 1600200"/>
                <a:gd name="connsiteX3" fmla="*/ 515127 w 2020884"/>
                <a:gd name="connsiteY3" fmla="*/ 141514 h 1600200"/>
                <a:gd name="connsiteX4" fmla="*/ 482470 w 2020884"/>
                <a:gd name="connsiteY4" fmla="*/ 130628 h 1600200"/>
                <a:gd name="connsiteX5" fmla="*/ 449813 w 2020884"/>
                <a:gd name="connsiteY5" fmla="*/ 97971 h 1600200"/>
                <a:gd name="connsiteX6" fmla="*/ 417156 w 2020884"/>
                <a:gd name="connsiteY6" fmla="*/ 87085 h 1600200"/>
                <a:gd name="connsiteX7" fmla="*/ 373613 w 2020884"/>
                <a:gd name="connsiteY7" fmla="*/ 21771 h 1600200"/>
                <a:gd name="connsiteX8" fmla="*/ 351841 w 2020884"/>
                <a:gd name="connsiteY8" fmla="*/ 0 h 1600200"/>
                <a:gd name="connsiteX9" fmla="*/ 221213 w 2020884"/>
                <a:gd name="connsiteY9" fmla="*/ 21771 h 1600200"/>
                <a:gd name="connsiteX10" fmla="*/ 188556 w 2020884"/>
                <a:gd name="connsiteY10" fmla="*/ 43542 h 1600200"/>
                <a:gd name="connsiteX11" fmla="*/ 166784 w 2020884"/>
                <a:gd name="connsiteY11" fmla="*/ 65314 h 1600200"/>
                <a:gd name="connsiteX12" fmla="*/ 155899 w 2020884"/>
                <a:gd name="connsiteY12" fmla="*/ 108857 h 1600200"/>
                <a:gd name="connsiteX13" fmla="*/ 145013 w 2020884"/>
                <a:gd name="connsiteY13" fmla="*/ 315685 h 1600200"/>
                <a:gd name="connsiteX14" fmla="*/ 134127 w 2020884"/>
                <a:gd name="connsiteY14" fmla="*/ 359228 h 1600200"/>
                <a:gd name="connsiteX15" fmla="*/ 112356 w 2020884"/>
                <a:gd name="connsiteY15" fmla="*/ 391885 h 1600200"/>
                <a:gd name="connsiteX16" fmla="*/ 68813 w 2020884"/>
                <a:gd name="connsiteY16" fmla="*/ 489857 h 1600200"/>
                <a:gd name="connsiteX17" fmla="*/ 57927 w 2020884"/>
                <a:gd name="connsiteY17" fmla="*/ 533400 h 1600200"/>
                <a:gd name="connsiteX18" fmla="*/ 14384 w 2020884"/>
                <a:gd name="connsiteY18" fmla="*/ 598714 h 1600200"/>
                <a:gd name="connsiteX19" fmla="*/ 25270 w 2020884"/>
                <a:gd name="connsiteY19" fmla="*/ 729342 h 1600200"/>
                <a:gd name="connsiteX20" fmla="*/ 57927 w 2020884"/>
                <a:gd name="connsiteY20" fmla="*/ 751114 h 1600200"/>
                <a:gd name="connsiteX21" fmla="*/ 79699 w 2020884"/>
                <a:gd name="connsiteY21" fmla="*/ 772885 h 1600200"/>
                <a:gd name="connsiteX22" fmla="*/ 101470 w 2020884"/>
                <a:gd name="connsiteY22" fmla="*/ 805542 h 1600200"/>
                <a:gd name="connsiteX23" fmla="*/ 145013 w 2020884"/>
                <a:gd name="connsiteY23" fmla="*/ 827314 h 1600200"/>
                <a:gd name="connsiteX24" fmla="*/ 199441 w 2020884"/>
                <a:gd name="connsiteY24" fmla="*/ 881742 h 1600200"/>
                <a:gd name="connsiteX25" fmla="*/ 242984 w 2020884"/>
                <a:gd name="connsiteY25" fmla="*/ 914400 h 1600200"/>
                <a:gd name="connsiteX26" fmla="*/ 308299 w 2020884"/>
                <a:gd name="connsiteY26" fmla="*/ 979714 h 1600200"/>
                <a:gd name="connsiteX27" fmla="*/ 351841 w 2020884"/>
                <a:gd name="connsiteY27" fmla="*/ 1077685 h 1600200"/>
                <a:gd name="connsiteX28" fmla="*/ 373613 w 2020884"/>
                <a:gd name="connsiteY28" fmla="*/ 1099457 h 1600200"/>
                <a:gd name="connsiteX29" fmla="*/ 406270 w 2020884"/>
                <a:gd name="connsiteY29" fmla="*/ 1175657 h 1600200"/>
                <a:gd name="connsiteX30" fmla="*/ 460699 w 2020884"/>
                <a:gd name="connsiteY30" fmla="*/ 1273628 h 1600200"/>
                <a:gd name="connsiteX31" fmla="*/ 482470 w 2020884"/>
                <a:gd name="connsiteY31" fmla="*/ 1295400 h 1600200"/>
                <a:gd name="connsiteX32" fmla="*/ 547784 w 2020884"/>
                <a:gd name="connsiteY32" fmla="*/ 1317171 h 1600200"/>
                <a:gd name="connsiteX33" fmla="*/ 689299 w 2020884"/>
                <a:gd name="connsiteY33" fmla="*/ 1338942 h 1600200"/>
                <a:gd name="connsiteX34" fmla="*/ 721956 w 2020884"/>
                <a:gd name="connsiteY34" fmla="*/ 1360714 h 1600200"/>
                <a:gd name="connsiteX35" fmla="*/ 776384 w 2020884"/>
                <a:gd name="connsiteY35" fmla="*/ 1393371 h 1600200"/>
                <a:gd name="connsiteX36" fmla="*/ 819927 w 2020884"/>
                <a:gd name="connsiteY36" fmla="*/ 1436914 h 1600200"/>
                <a:gd name="connsiteX37" fmla="*/ 841699 w 2020884"/>
                <a:gd name="connsiteY37" fmla="*/ 1458685 h 1600200"/>
                <a:gd name="connsiteX38" fmla="*/ 885241 w 2020884"/>
                <a:gd name="connsiteY38" fmla="*/ 1513114 h 1600200"/>
                <a:gd name="connsiteX39" fmla="*/ 928784 w 2020884"/>
                <a:gd name="connsiteY39" fmla="*/ 1534885 h 1600200"/>
                <a:gd name="connsiteX40" fmla="*/ 1004984 w 2020884"/>
                <a:gd name="connsiteY40" fmla="*/ 1578428 h 1600200"/>
                <a:gd name="connsiteX41" fmla="*/ 1364213 w 2020884"/>
                <a:gd name="connsiteY41" fmla="*/ 1600200 h 1600200"/>
                <a:gd name="connsiteX42" fmla="*/ 1679899 w 2020884"/>
                <a:gd name="connsiteY42" fmla="*/ 1589314 h 1600200"/>
                <a:gd name="connsiteX43" fmla="*/ 1712556 w 2020884"/>
                <a:gd name="connsiteY43" fmla="*/ 1567542 h 1600200"/>
                <a:gd name="connsiteX44" fmla="*/ 1745213 w 2020884"/>
                <a:gd name="connsiteY44" fmla="*/ 1556657 h 1600200"/>
                <a:gd name="connsiteX45" fmla="*/ 1788756 w 2020884"/>
                <a:gd name="connsiteY45" fmla="*/ 1534885 h 1600200"/>
                <a:gd name="connsiteX46" fmla="*/ 1810527 w 2020884"/>
                <a:gd name="connsiteY46" fmla="*/ 1502228 h 1600200"/>
                <a:gd name="connsiteX47" fmla="*/ 1832299 w 2020884"/>
                <a:gd name="connsiteY47" fmla="*/ 1480457 h 1600200"/>
                <a:gd name="connsiteX48" fmla="*/ 1854070 w 2020884"/>
                <a:gd name="connsiteY48" fmla="*/ 1426028 h 1600200"/>
                <a:gd name="connsiteX49" fmla="*/ 1864956 w 2020884"/>
                <a:gd name="connsiteY49" fmla="*/ 1360714 h 1600200"/>
                <a:gd name="connsiteX50" fmla="*/ 1875841 w 2020884"/>
                <a:gd name="connsiteY50" fmla="*/ 1088571 h 1600200"/>
                <a:gd name="connsiteX51" fmla="*/ 1919384 w 2020884"/>
                <a:gd name="connsiteY51" fmla="*/ 1066800 h 1600200"/>
                <a:gd name="connsiteX52" fmla="*/ 1941156 w 2020884"/>
                <a:gd name="connsiteY52" fmla="*/ 1023257 h 1600200"/>
                <a:gd name="connsiteX53" fmla="*/ 1952041 w 2020884"/>
                <a:gd name="connsiteY53" fmla="*/ 979714 h 1600200"/>
                <a:gd name="connsiteX54" fmla="*/ 1973813 w 2020884"/>
                <a:gd name="connsiteY54" fmla="*/ 914400 h 1600200"/>
                <a:gd name="connsiteX55" fmla="*/ 2006470 w 2020884"/>
                <a:gd name="connsiteY55" fmla="*/ 838200 h 1600200"/>
                <a:gd name="connsiteX56" fmla="*/ 2006470 w 2020884"/>
                <a:gd name="connsiteY56" fmla="*/ 381000 h 1600200"/>
                <a:gd name="connsiteX57" fmla="*/ 1962927 w 2020884"/>
                <a:gd name="connsiteY57" fmla="*/ 304800 h 1600200"/>
                <a:gd name="connsiteX58" fmla="*/ 1919384 w 2020884"/>
                <a:gd name="connsiteY58" fmla="*/ 261257 h 1600200"/>
                <a:gd name="connsiteX59" fmla="*/ 1897613 w 2020884"/>
                <a:gd name="connsiteY59" fmla="*/ 239485 h 1600200"/>
                <a:gd name="connsiteX60" fmla="*/ 1843184 w 2020884"/>
                <a:gd name="connsiteY60" fmla="*/ 195942 h 1600200"/>
                <a:gd name="connsiteX61" fmla="*/ 1734327 w 2020884"/>
                <a:gd name="connsiteY61" fmla="*/ 163285 h 1600200"/>
                <a:gd name="connsiteX62" fmla="*/ 1669013 w 2020884"/>
                <a:gd name="connsiteY62" fmla="*/ 130628 h 1600200"/>
                <a:gd name="connsiteX63" fmla="*/ 1592813 w 2020884"/>
                <a:gd name="connsiteY63" fmla="*/ 97971 h 1600200"/>
                <a:gd name="connsiteX64" fmla="*/ 1353327 w 2020884"/>
                <a:gd name="connsiteY64" fmla="*/ 108857 h 1600200"/>
                <a:gd name="connsiteX65" fmla="*/ 1233584 w 2020884"/>
                <a:gd name="connsiteY65" fmla="*/ 185057 h 1600200"/>
                <a:gd name="connsiteX66" fmla="*/ 1200927 w 2020884"/>
                <a:gd name="connsiteY66" fmla="*/ 206828 h 1600200"/>
                <a:gd name="connsiteX67" fmla="*/ 1179156 w 2020884"/>
                <a:gd name="connsiteY67" fmla="*/ 228600 h 1600200"/>
                <a:gd name="connsiteX68" fmla="*/ 1113841 w 2020884"/>
                <a:gd name="connsiteY68" fmla="*/ 250371 h 1600200"/>
                <a:gd name="connsiteX69" fmla="*/ 1048527 w 2020884"/>
                <a:gd name="connsiteY69" fmla="*/ 283028 h 1600200"/>
                <a:gd name="connsiteX70" fmla="*/ 1015870 w 2020884"/>
                <a:gd name="connsiteY70" fmla="*/ 304800 h 1600200"/>
                <a:gd name="connsiteX71" fmla="*/ 896127 w 2020884"/>
                <a:gd name="connsiteY71" fmla="*/ 293914 h 1600200"/>
                <a:gd name="connsiteX72" fmla="*/ 863470 w 2020884"/>
                <a:gd name="connsiteY72" fmla="*/ 283028 h 1600200"/>
                <a:gd name="connsiteX73" fmla="*/ 798156 w 2020884"/>
                <a:gd name="connsiteY73" fmla="*/ 239485 h 1600200"/>
                <a:gd name="connsiteX74" fmla="*/ 667527 w 2020884"/>
                <a:gd name="connsiteY74" fmla="*/ 228600 h 1600200"/>
                <a:gd name="connsiteX75" fmla="*/ 613099 w 2020884"/>
                <a:gd name="connsiteY75" fmla="*/ 185057 h 1600200"/>
                <a:gd name="connsiteX76" fmla="*/ 569556 w 2020884"/>
                <a:gd name="connsiteY76" fmla="*/ 174171 h 1600200"/>
                <a:gd name="connsiteX77" fmla="*/ 569556 w 2020884"/>
                <a:gd name="connsiteY77" fmla="*/ 1524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020884" h="1600200">
                  <a:moveTo>
                    <a:pt x="721956" y="206828"/>
                  </a:moveTo>
                  <a:cubicBezTo>
                    <a:pt x="685670" y="199571"/>
                    <a:pt x="643888" y="205583"/>
                    <a:pt x="613099" y="185057"/>
                  </a:cubicBezTo>
                  <a:cubicBezTo>
                    <a:pt x="602213" y="177800"/>
                    <a:pt x="592397" y="168599"/>
                    <a:pt x="580441" y="163285"/>
                  </a:cubicBezTo>
                  <a:cubicBezTo>
                    <a:pt x="559470" y="153965"/>
                    <a:pt x="536898" y="148771"/>
                    <a:pt x="515127" y="141514"/>
                  </a:cubicBezTo>
                  <a:lnTo>
                    <a:pt x="482470" y="130628"/>
                  </a:lnTo>
                  <a:cubicBezTo>
                    <a:pt x="471584" y="119742"/>
                    <a:pt x="462622" y="106510"/>
                    <a:pt x="449813" y="97971"/>
                  </a:cubicBezTo>
                  <a:cubicBezTo>
                    <a:pt x="440266" y="91606"/>
                    <a:pt x="425270" y="95199"/>
                    <a:pt x="417156" y="87085"/>
                  </a:cubicBezTo>
                  <a:cubicBezTo>
                    <a:pt x="398654" y="68583"/>
                    <a:pt x="392116" y="40273"/>
                    <a:pt x="373613" y="21771"/>
                  </a:cubicBezTo>
                  <a:lnTo>
                    <a:pt x="351841" y="0"/>
                  </a:lnTo>
                  <a:cubicBezTo>
                    <a:pt x="320792" y="3450"/>
                    <a:pt x="257689" y="3533"/>
                    <a:pt x="221213" y="21771"/>
                  </a:cubicBezTo>
                  <a:cubicBezTo>
                    <a:pt x="209511" y="27622"/>
                    <a:pt x="198772" y="35369"/>
                    <a:pt x="188556" y="43542"/>
                  </a:cubicBezTo>
                  <a:cubicBezTo>
                    <a:pt x="180542" y="49953"/>
                    <a:pt x="174041" y="58057"/>
                    <a:pt x="166784" y="65314"/>
                  </a:cubicBezTo>
                  <a:cubicBezTo>
                    <a:pt x="163156" y="79828"/>
                    <a:pt x="157195" y="93952"/>
                    <a:pt x="155899" y="108857"/>
                  </a:cubicBezTo>
                  <a:cubicBezTo>
                    <a:pt x="149918" y="177636"/>
                    <a:pt x="150994" y="246906"/>
                    <a:pt x="145013" y="315685"/>
                  </a:cubicBezTo>
                  <a:cubicBezTo>
                    <a:pt x="143717" y="330590"/>
                    <a:pt x="140020" y="345477"/>
                    <a:pt x="134127" y="359228"/>
                  </a:cubicBezTo>
                  <a:cubicBezTo>
                    <a:pt x="128973" y="371253"/>
                    <a:pt x="118710" y="380448"/>
                    <a:pt x="112356" y="391885"/>
                  </a:cubicBezTo>
                  <a:cubicBezTo>
                    <a:pt x="90609" y="431030"/>
                    <a:pt x="79835" y="451282"/>
                    <a:pt x="68813" y="489857"/>
                  </a:cubicBezTo>
                  <a:cubicBezTo>
                    <a:pt x="64703" y="504242"/>
                    <a:pt x="64618" y="520018"/>
                    <a:pt x="57927" y="533400"/>
                  </a:cubicBezTo>
                  <a:cubicBezTo>
                    <a:pt x="46225" y="556803"/>
                    <a:pt x="14384" y="598714"/>
                    <a:pt x="14384" y="598714"/>
                  </a:cubicBezTo>
                  <a:cubicBezTo>
                    <a:pt x="-3399" y="652066"/>
                    <a:pt x="-9720" y="652362"/>
                    <a:pt x="25270" y="729342"/>
                  </a:cubicBezTo>
                  <a:cubicBezTo>
                    <a:pt x="30684" y="741252"/>
                    <a:pt x="47711" y="742941"/>
                    <a:pt x="57927" y="751114"/>
                  </a:cubicBezTo>
                  <a:cubicBezTo>
                    <a:pt x="65941" y="757525"/>
                    <a:pt x="73288" y="764871"/>
                    <a:pt x="79699" y="772885"/>
                  </a:cubicBezTo>
                  <a:cubicBezTo>
                    <a:pt x="87872" y="783101"/>
                    <a:pt x="91420" y="797166"/>
                    <a:pt x="101470" y="805542"/>
                  </a:cubicBezTo>
                  <a:cubicBezTo>
                    <a:pt x="113936" y="815931"/>
                    <a:pt x="132204" y="817351"/>
                    <a:pt x="145013" y="827314"/>
                  </a:cubicBezTo>
                  <a:cubicBezTo>
                    <a:pt x="165266" y="843066"/>
                    <a:pt x="180264" y="864696"/>
                    <a:pt x="199441" y="881742"/>
                  </a:cubicBezTo>
                  <a:cubicBezTo>
                    <a:pt x="213001" y="893796"/>
                    <a:pt x="229498" y="902263"/>
                    <a:pt x="242984" y="914400"/>
                  </a:cubicBezTo>
                  <a:cubicBezTo>
                    <a:pt x="265870" y="934997"/>
                    <a:pt x="308299" y="979714"/>
                    <a:pt x="308299" y="979714"/>
                  </a:cubicBezTo>
                  <a:cubicBezTo>
                    <a:pt x="321792" y="1020195"/>
                    <a:pt x="324848" y="1034496"/>
                    <a:pt x="351841" y="1077685"/>
                  </a:cubicBezTo>
                  <a:cubicBezTo>
                    <a:pt x="357281" y="1086388"/>
                    <a:pt x="366356" y="1092200"/>
                    <a:pt x="373613" y="1099457"/>
                  </a:cubicBezTo>
                  <a:cubicBezTo>
                    <a:pt x="396269" y="1190078"/>
                    <a:pt x="368683" y="1100482"/>
                    <a:pt x="406270" y="1175657"/>
                  </a:cubicBezTo>
                  <a:cubicBezTo>
                    <a:pt x="433648" y="1230413"/>
                    <a:pt x="392052" y="1204978"/>
                    <a:pt x="460699" y="1273628"/>
                  </a:cubicBezTo>
                  <a:cubicBezTo>
                    <a:pt x="467956" y="1280885"/>
                    <a:pt x="473290" y="1290810"/>
                    <a:pt x="482470" y="1295400"/>
                  </a:cubicBezTo>
                  <a:cubicBezTo>
                    <a:pt x="502996" y="1305663"/>
                    <a:pt x="526013" y="1309914"/>
                    <a:pt x="547784" y="1317171"/>
                  </a:cubicBezTo>
                  <a:cubicBezTo>
                    <a:pt x="615039" y="1339589"/>
                    <a:pt x="569014" y="1326914"/>
                    <a:pt x="689299" y="1338942"/>
                  </a:cubicBezTo>
                  <a:cubicBezTo>
                    <a:pt x="700185" y="1346199"/>
                    <a:pt x="710862" y="1353780"/>
                    <a:pt x="721956" y="1360714"/>
                  </a:cubicBezTo>
                  <a:cubicBezTo>
                    <a:pt x="739898" y="1371928"/>
                    <a:pt x="759683" y="1380381"/>
                    <a:pt x="776384" y="1393371"/>
                  </a:cubicBezTo>
                  <a:cubicBezTo>
                    <a:pt x="792587" y="1405973"/>
                    <a:pt x="805413" y="1422400"/>
                    <a:pt x="819927" y="1436914"/>
                  </a:cubicBezTo>
                  <a:cubicBezTo>
                    <a:pt x="827184" y="1444171"/>
                    <a:pt x="836006" y="1450145"/>
                    <a:pt x="841699" y="1458685"/>
                  </a:cubicBezTo>
                  <a:cubicBezTo>
                    <a:pt x="853343" y="1476152"/>
                    <a:pt x="866629" y="1500706"/>
                    <a:pt x="885241" y="1513114"/>
                  </a:cubicBezTo>
                  <a:cubicBezTo>
                    <a:pt x="898743" y="1522115"/>
                    <a:pt x="915023" y="1526285"/>
                    <a:pt x="928784" y="1534885"/>
                  </a:cubicBezTo>
                  <a:cubicBezTo>
                    <a:pt x="961832" y="1555540"/>
                    <a:pt x="967559" y="1573750"/>
                    <a:pt x="1004984" y="1578428"/>
                  </a:cubicBezTo>
                  <a:cubicBezTo>
                    <a:pt x="1081790" y="1588029"/>
                    <a:pt x="1309897" y="1597484"/>
                    <a:pt x="1364213" y="1600200"/>
                  </a:cubicBezTo>
                  <a:cubicBezTo>
                    <a:pt x="1469442" y="1596571"/>
                    <a:pt x="1575067" y="1599142"/>
                    <a:pt x="1679899" y="1589314"/>
                  </a:cubicBezTo>
                  <a:cubicBezTo>
                    <a:pt x="1692925" y="1588093"/>
                    <a:pt x="1700854" y="1573393"/>
                    <a:pt x="1712556" y="1567542"/>
                  </a:cubicBezTo>
                  <a:cubicBezTo>
                    <a:pt x="1722819" y="1562410"/>
                    <a:pt x="1734666" y="1561177"/>
                    <a:pt x="1745213" y="1556657"/>
                  </a:cubicBezTo>
                  <a:cubicBezTo>
                    <a:pt x="1760129" y="1550265"/>
                    <a:pt x="1774242" y="1542142"/>
                    <a:pt x="1788756" y="1534885"/>
                  </a:cubicBezTo>
                  <a:cubicBezTo>
                    <a:pt x="1796013" y="1523999"/>
                    <a:pt x="1802354" y="1512444"/>
                    <a:pt x="1810527" y="1502228"/>
                  </a:cubicBezTo>
                  <a:cubicBezTo>
                    <a:pt x="1816938" y="1494214"/>
                    <a:pt x="1827207" y="1489368"/>
                    <a:pt x="1832299" y="1480457"/>
                  </a:cubicBezTo>
                  <a:cubicBezTo>
                    <a:pt x="1841994" y="1463491"/>
                    <a:pt x="1846813" y="1444171"/>
                    <a:pt x="1854070" y="1426028"/>
                  </a:cubicBezTo>
                  <a:cubicBezTo>
                    <a:pt x="1857699" y="1404257"/>
                    <a:pt x="1863535" y="1382740"/>
                    <a:pt x="1864956" y="1360714"/>
                  </a:cubicBezTo>
                  <a:cubicBezTo>
                    <a:pt x="1870801" y="1270115"/>
                    <a:pt x="1859310" y="1177840"/>
                    <a:pt x="1875841" y="1088571"/>
                  </a:cubicBezTo>
                  <a:cubicBezTo>
                    <a:pt x="1878796" y="1072615"/>
                    <a:pt x="1904870" y="1074057"/>
                    <a:pt x="1919384" y="1066800"/>
                  </a:cubicBezTo>
                  <a:cubicBezTo>
                    <a:pt x="1926641" y="1052286"/>
                    <a:pt x="1935458" y="1038451"/>
                    <a:pt x="1941156" y="1023257"/>
                  </a:cubicBezTo>
                  <a:cubicBezTo>
                    <a:pt x="1946409" y="1009249"/>
                    <a:pt x="1947742" y="994044"/>
                    <a:pt x="1952041" y="979714"/>
                  </a:cubicBezTo>
                  <a:cubicBezTo>
                    <a:pt x="1958635" y="957733"/>
                    <a:pt x="1965575" y="935819"/>
                    <a:pt x="1973813" y="914400"/>
                  </a:cubicBezTo>
                  <a:cubicBezTo>
                    <a:pt x="1983733" y="888608"/>
                    <a:pt x="1995584" y="863600"/>
                    <a:pt x="2006470" y="838200"/>
                  </a:cubicBezTo>
                  <a:cubicBezTo>
                    <a:pt x="2022441" y="646557"/>
                    <a:pt x="2028685" y="632767"/>
                    <a:pt x="2006470" y="381000"/>
                  </a:cubicBezTo>
                  <a:cubicBezTo>
                    <a:pt x="2005457" y="369520"/>
                    <a:pt x="1972248" y="315674"/>
                    <a:pt x="1962927" y="304800"/>
                  </a:cubicBezTo>
                  <a:cubicBezTo>
                    <a:pt x="1949569" y="289215"/>
                    <a:pt x="1933898" y="275771"/>
                    <a:pt x="1919384" y="261257"/>
                  </a:cubicBezTo>
                  <a:lnTo>
                    <a:pt x="1897613" y="239485"/>
                  </a:lnTo>
                  <a:cubicBezTo>
                    <a:pt x="1879520" y="221392"/>
                    <a:pt x="1867897" y="206926"/>
                    <a:pt x="1843184" y="195942"/>
                  </a:cubicBezTo>
                  <a:cubicBezTo>
                    <a:pt x="1809113" y="180799"/>
                    <a:pt x="1770512" y="172332"/>
                    <a:pt x="1734327" y="163285"/>
                  </a:cubicBezTo>
                  <a:cubicBezTo>
                    <a:pt x="1671570" y="121448"/>
                    <a:pt x="1732107" y="157668"/>
                    <a:pt x="1669013" y="130628"/>
                  </a:cubicBezTo>
                  <a:cubicBezTo>
                    <a:pt x="1574852" y="90274"/>
                    <a:pt x="1669399" y="123501"/>
                    <a:pt x="1592813" y="97971"/>
                  </a:cubicBezTo>
                  <a:cubicBezTo>
                    <a:pt x="1512984" y="101600"/>
                    <a:pt x="1432151" y="95720"/>
                    <a:pt x="1353327" y="108857"/>
                  </a:cubicBezTo>
                  <a:cubicBezTo>
                    <a:pt x="1273591" y="122146"/>
                    <a:pt x="1279172" y="147067"/>
                    <a:pt x="1233584" y="185057"/>
                  </a:cubicBezTo>
                  <a:cubicBezTo>
                    <a:pt x="1223533" y="193432"/>
                    <a:pt x="1211143" y="198655"/>
                    <a:pt x="1200927" y="206828"/>
                  </a:cubicBezTo>
                  <a:cubicBezTo>
                    <a:pt x="1192913" y="213239"/>
                    <a:pt x="1188336" y="224010"/>
                    <a:pt x="1179156" y="228600"/>
                  </a:cubicBezTo>
                  <a:cubicBezTo>
                    <a:pt x="1158630" y="238863"/>
                    <a:pt x="1132936" y="237641"/>
                    <a:pt x="1113841" y="250371"/>
                  </a:cubicBezTo>
                  <a:cubicBezTo>
                    <a:pt x="1020242" y="312770"/>
                    <a:pt x="1138672" y="237954"/>
                    <a:pt x="1048527" y="283028"/>
                  </a:cubicBezTo>
                  <a:cubicBezTo>
                    <a:pt x="1036825" y="288879"/>
                    <a:pt x="1026756" y="297543"/>
                    <a:pt x="1015870" y="304800"/>
                  </a:cubicBezTo>
                  <a:cubicBezTo>
                    <a:pt x="975956" y="301171"/>
                    <a:pt x="935803" y="299582"/>
                    <a:pt x="896127" y="293914"/>
                  </a:cubicBezTo>
                  <a:cubicBezTo>
                    <a:pt x="884768" y="292291"/>
                    <a:pt x="873017" y="289393"/>
                    <a:pt x="863470" y="283028"/>
                  </a:cubicBezTo>
                  <a:cubicBezTo>
                    <a:pt x="820998" y="254713"/>
                    <a:pt x="846686" y="245956"/>
                    <a:pt x="798156" y="239485"/>
                  </a:cubicBezTo>
                  <a:cubicBezTo>
                    <a:pt x="754845" y="233710"/>
                    <a:pt x="711070" y="232228"/>
                    <a:pt x="667527" y="228600"/>
                  </a:cubicBezTo>
                  <a:cubicBezTo>
                    <a:pt x="649969" y="211041"/>
                    <a:pt x="637132" y="195357"/>
                    <a:pt x="613099" y="185057"/>
                  </a:cubicBezTo>
                  <a:cubicBezTo>
                    <a:pt x="599348" y="179164"/>
                    <a:pt x="581525" y="183148"/>
                    <a:pt x="569556" y="174171"/>
                  </a:cubicBezTo>
                  <a:cubicBezTo>
                    <a:pt x="563750" y="169817"/>
                    <a:pt x="569556" y="159657"/>
                    <a:pt x="569556" y="152400"/>
                  </a:cubicBezTo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var L 13"/>
            <p:cNvSpPr/>
            <p:nvPr/>
          </p:nvSpPr>
          <p:spPr>
            <a:xfrm rot="2139843" flipH="1">
              <a:off x="2326316" y="4887197"/>
              <a:ext cx="542530" cy="1245683"/>
            </a:xfrm>
            <a:prstGeom prst="corner">
              <a:avLst/>
            </a:prstGeom>
            <a:solidFill>
              <a:srgbClr val="00AC00"/>
            </a:solidFill>
            <a:ln>
              <a:solidFill>
                <a:srgbClr val="00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15" name="Tvar L 14"/>
            <p:cNvSpPr/>
            <p:nvPr/>
          </p:nvSpPr>
          <p:spPr>
            <a:xfrm rot="18543440">
              <a:off x="4257419" y="4822988"/>
              <a:ext cx="482597" cy="1136739"/>
            </a:xfrm>
            <a:prstGeom prst="corner">
              <a:avLst/>
            </a:prstGeom>
            <a:solidFill>
              <a:srgbClr val="00AC00"/>
            </a:solidFill>
            <a:ln>
              <a:solidFill>
                <a:srgbClr val="00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4321629" y="4093029"/>
              <a:ext cx="1806898" cy="663664"/>
            </a:xfrm>
            <a:custGeom>
              <a:avLst/>
              <a:gdLst>
                <a:gd name="connsiteX0" fmla="*/ 21771 w 1796460"/>
                <a:gd name="connsiteY0" fmla="*/ 152400 h 674914"/>
                <a:gd name="connsiteX1" fmla="*/ 435428 w 1796460"/>
                <a:gd name="connsiteY1" fmla="*/ 152400 h 674914"/>
                <a:gd name="connsiteX2" fmla="*/ 468085 w 1796460"/>
                <a:gd name="connsiteY2" fmla="*/ 130628 h 674914"/>
                <a:gd name="connsiteX3" fmla="*/ 489857 w 1796460"/>
                <a:gd name="connsiteY3" fmla="*/ 43542 h 674914"/>
                <a:gd name="connsiteX4" fmla="*/ 555171 w 1796460"/>
                <a:gd name="connsiteY4" fmla="*/ 10885 h 674914"/>
                <a:gd name="connsiteX5" fmla="*/ 772885 w 1796460"/>
                <a:gd name="connsiteY5" fmla="*/ 21771 h 674914"/>
                <a:gd name="connsiteX6" fmla="*/ 816428 w 1796460"/>
                <a:gd name="connsiteY6" fmla="*/ 65314 h 674914"/>
                <a:gd name="connsiteX7" fmla="*/ 859971 w 1796460"/>
                <a:gd name="connsiteY7" fmla="*/ 152400 h 674914"/>
                <a:gd name="connsiteX8" fmla="*/ 892628 w 1796460"/>
                <a:gd name="connsiteY8" fmla="*/ 163285 h 674914"/>
                <a:gd name="connsiteX9" fmla="*/ 1088571 w 1796460"/>
                <a:gd name="connsiteY9" fmla="*/ 152400 h 674914"/>
                <a:gd name="connsiteX10" fmla="*/ 1360714 w 1796460"/>
                <a:gd name="connsiteY10" fmla="*/ 152400 h 674914"/>
                <a:gd name="connsiteX11" fmla="*/ 1382485 w 1796460"/>
                <a:gd name="connsiteY11" fmla="*/ 21771 h 674914"/>
                <a:gd name="connsiteX12" fmla="*/ 1404257 w 1796460"/>
                <a:gd name="connsiteY12" fmla="*/ 0 h 674914"/>
                <a:gd name="connsiteX13" fmla="*/ 1480457 w 1796460"/>
                <a:gd name="connsiteY13" fmla="*/ 10885 h 674914"/>
                <a:gd name="connsiteX14" fmla="*/ 1545771 w 1796460"/>
                <a:gd name="connsiteY14" fmla="*/ 21771 h 674914"/>
                <a:gd name="connsiteX15" fmla="*/ 1567542 w 1796460"/>
                <a:gd name="connsiteY15" fmla="*/ 54428 h 674914"/>
                <a:gd name="connsiteX16" fmla="*/ 1578428 w 1796460"/>
                <a:gd name="connsiteY16" fmla="*/ 163285 h 674914"/>
                <a:gd name="connsiteX17" fmla="*/ 1621971 w 1796460"/>
                <a:gd name="connsiteY17" fmla="*/ 250371 h 674914"/>
                <a:gd name="connsiteX18" fmla="*/ 1665514 w 1796460"/>
                <a:gd name="connsiteY18" fmla="*/ 261257 h 674914"/>
                <a:gd name="connsiteX19" fmla="*/ 1709057 w 1796460"/>
                <a:gd name="connsiteY19" fmla="*/ 283028 h 674914"/>
                <a:gd name="connsiteX20" fmla="*/ 1774371 w 1796460"/>
                <a:gd name="connsiteY20" fmla="*/ 304800 h 674914"/>
                <a:gd name="connsiteX21" fmla="*/ 1796142 w 1796460"/>
                <a:gd name="connsiteY21" fmla="*/ 337457 h 674914"/>
                <a:gd name="connsiteX22" fmla="*/ 1785257 w 1796460"/>
                <a:gd name="connsiteY22" fmla="*/ 370114 h 674914"/>
                <a:gd name="connsiteX23" fmla="*/ 1730828 w 1796460"/>
                <a:gd name="connsiteY23" fmla="*/ 402771 h 674914"/>
                <a:gd name="connsiteX24" fmla="*/ 1654628 w 1796460"/>
                <a:gd name="connsiteY24" fmla="*/ 413657 h 674914"/>
                <a:gd name="connsiteX25" fmla="*/ 1600200 w 1796460"/>
                <a:gd name="connsiteY25" fmla="*/ 424542 h 674914"/>
                <a:gd name="connsiteX26" fmla="*/ 1763485 w 1796460"/>
                <a:gd name="connsiteY26" fmla="*/ 478971 h 674914"/>
                <a:gd name="connsiteX27" fmla="*/ 1796142 w 1796460"/>
                <a:gd name="connsiteY27" fmla="*/ 500742 h 674914"/>
                <a:gd name="connsiteX28" fmla="*/ 1763485 w 1796460"/>
                <a:gd name="connsiteY28" fmla="*/ 566057 h 674914"/>
                <a:gd name="connsiteX29" fmla="*/ 1730828 w 1796460"/>
                <a:gd name="connsiteY29" fmla="*/ 576942 h 674914"/>
                <a:gd name="connsiteX30" fmla="*/ 1763485 w 1796460"/>
                <a:gd name="connsiteY30" fmla="*/ 598714 h 674914"/>
                <a:gd name="connsiteX31" fmla="*/ 1763485 w 1796460"/>
                <a:gd name="connsiteY31" fmla="*/ 664028 h 674914"/>
                <a:gd name="connsiteX32" fmla="*/ 1709057 w 1796460"/>
                <a:gd name="connsiteY32" fmla="*/ 674914 h 674914"/>
                <a:gd name="connsiteX33" fmla="*/ 1654628 w 1796460"/>
                <a:gd name="connsiteY33" fmla="*/ 664028 h 674914"/>
                <a:gd name="connsiteX34" fmla="*/ 1621971 w 1796460"/>
                <a:gd name="connsiteY34" fmla="*/ 587828 h 674914"/>
                <a:gd name="connsiteX35" fmla="*/ 1534885 w 1796460"/>
                <a:gd name="connsiteY35" fmla="*/ 533400 h 674914"/>
                <a:gd name="connsiteX36" fmla="*/ 1436914 w 1796460"/>
                <a:gd name="connsiteY36" fmla="*/ 468085 h 674914"/>
                <a:gd name="connsiteX37" fmla="*/ 1404257 w 1796460"/>
                <a:gd name="connsiteY37" fmla="*/ 446314 h 674914"/>
                <a:gd name="connsiteX38" fmla="*/ 1371600 w 1796460"/>
                <a:gd name="connsiteY38" fmla="*/ 435428 h 674914"/>
                <a:gd name="connsiteX39" fmla="*/ 1164771 w 1796460"/>
                <a:gd name="connsiteY39" fmla="*/ 446314 h 674914"/>
                <a:gd name="connsiteX40" fmla="*/ 1110342 w 1796460"/>
                <a:gd name="connsiteY40" fmla="*/ 457200 h 674914"/>
                <a:gd name="connsiteX41" fmla="*/ 1012371 w 1796460"/>
                <a:gd name="connsiteY41" fmla="*/ 478971 h 674914"/>
                <a:gd name="connsiteX42" fmla="*/ 718457 w 1796460"/>
                <a:gd name="connsiteY42" fmla="*/ 500742 h 674914"/>
                <a:gd name="connsiteX43" fmla="*/ 620485 w 1796460"/>
                <a:gd name="connsiteY43" fmla="*/ 511628 h 674914"/>
                <a:gd name="connsiteX44" fmla="*/ 446314 w 1796460"/>
                <a:gd name="connsiteY44" fmla="*/ 478971 h 674914"/>
                <a:gd name="connsiteX45" fmla="*/ 391885 w 1796460"/>
                <a:gd name="connsiteY45" fmla="*/ 457200 h 674914"/>
                <a:gd name="connsiteX46" fmla="*/ 272142 w 1796460"/>
                <a:gd name="connsiteY46" fmla="*/ 446314 h 674914"/>
                <a:gd name="connsiteX47" fmla="*/ 206828 w 1796460"/>
                <a:gd name="connsiteY47" fmla="*/ 424542 h 674914"/>
                <a:gd name="connsiteX48" fmla="*/ 141514 w 1796460"/>
                <a:gd name="connsiteY48" fmla="*/ 370114 h 674914"/>
                <a:gd name="connsiteX49" fmla="*/ 65314 w 1796460"/>
                <a:gd name="connsiteY49" fmla="*/ 348342 h 674914"/>
                <a:gd name="connsiteX50" fmla="*/ 10885 w 1796460"/>
                <a:gd name="connsiteY50" fmla="*/ 304800 h 674914"/>
                <a:gd name="connsiteX51" fmla="*/ 0 w 1796460"/>
                <a:gd name="connsiteY51" fmla="*/ 228600 h 674914"/>
                <a:gd name="connsiteX52" fmla="*/ 10885 w 1796460"/>
                <a:gd name="connsiteY52" fmla="*/ 217714 h 6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96460" h="674914">
                  <a:moveTo>
                    <a:pt x="21771" y="152400"/>
                  </a:moveTo>
                  <a:cubicBezTo>
                    <a:pt x="182752" y="184594"/>
                    <a:pt x="128409" y="177985"/>
                    <a:pt x="435428" y="152400"/>
                  </a:cubicBezTo>
                  <a:cubicBezTo>
                    <a:pt x="448466" y="151314"/>
                    <a:pt x="457199" y="137885"/>
                    <a:pt x="468085" y="130628"/>
                  </a:cubicBezTo>
                  <a:cubicBezTo>
                    <a:pt x="468627" y="127917"/>
                    <a:pt x="480931" y="54699"/>
                    <a:pt x="489857" y="43542"/>
                  </a:cubicBezTo>
                  <a:cubicBezTo>
                    <a:pt x="505203" y="24359"/>
                    <a:pt x="533659" y="18056"/>
                    <a:pt x="555171" y="10885"/>
                  </a:cubicBezTo>
                  <a:cubicBezTo>
                    <a:pt x="627742" y="14514"/>
                    <a:pt x="701750" y="6951"/>
                    <a:pt x="772885" y="21771"/>
                  </a:cubicBezTo>
                  <a:cubicBezTo>
                    <a:pt x="792980" y="25957"/>
                    <a:pt x="816428" y="65314"/>
                    <a:pt x="816428" y="65314"/>
                  </a:cubicBezTo>
                  <a:cubicBezTo>
                    <a:pt x="827283" y="97877"/>
                    <a:pt x="828307" y="133401"/>
                    <a:pt x="859971" y="152400"/>
                  </a:cubicBezTo>
                  <a:cubicBezTo>
                    <a:pt x="869810" y="158304"/>
                    <a:pt x="881742" y="159657"/>
                    <a:pt x="892628" y="163285"/>
                  </a:cubicBezTo>
                  <a:cubicBezTo>
                    <a:pt x="957942" y="159657"/>
                    <a:pt x="1023156" y="152400"/>
                    <a:pt x="1088571" y="152400"/>
                  </a:cubicBezTo>
                  <a:cubicBezTo>
                    <a:pt x="1378505" y="152400"/>
                    <a:pt x="1234064" y="184060"/>
                    <a:pt x="1360714" y="152400"/>
                  </a:cubicBezTo>
                  <a:cubicBezTo>
                    <a:pt x="1361735" y="144236"/>
                    <a:pt x="1370499" y="45742"/>
                    <a:pt x="1382485" y="21771"/>
                  </a:cubicBezTo>
                  <a:cubicBezTo>
                    <a:pt x="1387075" y="12591"/>
                    <a:pt x="1397000" y="7257"/>
                    <a:pt x="1404257" y="0"/>
                  </a:cubicBezTo>
                  <a:lnTo>
                    <a:pt x="1480457" y="10885"/>
                  </a:lnTo>
                  <a:cubicBezTo>
                    <a:pt x="1502272" y="14241"/>
                    <a:pt x="1526030" y="11900"/>
                    <a:pt x="1545771" y="21771"/>
                  </a:cubicBezTo>
                  <a:cubicBezTo>
                    <a:pt x="1557473" y="27622"/>
                    <a:pt x="1560285" y="43542"/>
                    <a:pt x="1567542" y="54428"/>
                  </a:cubicBezTo>
                  <a:cubicBezTo>
                    <a:pt x="1571171" y="90714"/>
                    <a:pt x="1573608" y="127138"/>
                    <a:pt x="1578428" y="163285"/>
                  </a:cubicBezTo>
                  <a:cubicBezTo>
                    <a:pt x="1583915" y="204440"/>
                    <a:pt x="1583235" y="228236"/>
                    <a:pt x="1621971" y="250371"/>
                  </a:cubicBezTo>
                  <a:cubicBezTo>
                    <a:pt x="1634961" y="257794"/>
                    <a:pt x="1651506" y="256004"/>
                    <a:pt x="1665514" y="261257"/>
                  </a:cubicBezTo>
                  <a:cubicBezTo>
                    <a:pt x="1680708" y="266955"/>
                    <a:pt x="1693990" y="277001"/>
                    <a:pt x="1709057" y="283028"/>
                  </a:cubicBezTo>
                  <a:cubicBezTo>
                    <a:pt x="1730365" y="291551"/>
                    <a:pt x="1774371" y="304800"/>
                    <a:pt x="1774371" y="304800"/>
                  </a:cubicBezTo>
                  <a:cubicBezTo>
                    <a:pt x="1781628" y="315686"/>
                    <a:pt x="1793991" y="324552"/>
                    <a:pt x="1796142" y="337457"/>
                  </a:cubicBezTo>
                  <a:cubicBezTo>
                    <a:pt x="1798028" y="348775"/>
                    <a:pt x="1791161" y="360275"/>
                    <a:pt x="1785257" y="370114"/>
                  </a:cubicBezTo>
                  <a:cubicBezTo>
                    <a:pt x="1772404" y="391536"/>
                    <a:pt x="1754179" y="398101"/>
                    <a:pt x="1730828" y="402771"/>
                  </a:cubicBezTo>
                  <a:cubicBezTo>
                    <a:pt x="1705668" y="407803"/>
                    <a:pt x="1679937" y="409439"/>
                    <a:pt x="1654628" y="413657"/>
                  </a:cubicBezTo>
                  <a:cubicBezTo>
                    <a:pt x="1636378" y="416699"/>
                    <a:pt x="1618343" y="420914"/>
                    <a:pt x="1600200" y="424542"/>
                  </a:cubicBezTo>
                  <a:cubicBezTo>
                    <a:pt x="1720942" y="448691"/>
                    <a:pt x="1682393" y="428289"/>
                    <a:pt x="1763485" y="478971"/>
                  </a:cubicBezTo>
                  <a:cubicBezTo>
                    <a:pt x="1774579" y="485905"/>
                    <a:pt x="1785256" y="493485"/>
                    <a:pt x="1796142" y="500742"/>
                  </a:cubicBezTo>
                  <a:cubicBezTo>
                    <a:pt x="1788316" y="532050"/>
                    <a:pt x="1792030" y="548930"/>
                    <a:pt x="1763485" y="566057"/>
                  </a:cubicBezTo>
                  <a:cubicBezTo>
                    <a:pt x="1753646" y="571960"/>
                    <a:pt x="1741714" y="573314"/>
                    <a:pt x="1730828" y="576942"/>
                  </a:cubicBezTo>
                  <a:cubicBezTo>
                    <a:pt x="1741714" y="584199"/>
                    <a:pt x="1755312" y="588498"/>
                    <a:pt x="1763485" y="598714"/>
                  </a:cubicBezTo>
                  <a:cubicBezTo>
                    <a:pt x="1773582" y="611336"/>
                    <a:pt x="1782417" y="651406"/>
                    <a:pt x="1763485" y="664028"/>
                  </a:cubicBezTo>
                  <a:cubicBezTo>
                    <a:pt x="1748090" y="674291"/>
                    <a:pt x="1727200" y="671285"/>
                    <a:pt x="1709057" y="674914"/>
                  </a:cubicBezTo>
                  <a:cubicBezTo>
                    <a:pt x="1690914" y="671285"/>
                    <a:pt x="1669684" y="674782"/>
                    <a:pt x="1654628" y="664028"/>
                  </a:cubicBezTo>
                  <a:cubicBezTo>
                    <a:pt x="1551945" y="590683"/>
                    <a:pt x="1691573" y="649696"/>
                    <a:pt x="1621971" y="587828"/>
                  </a:cubicBezTo>
                  <a:cubicBezTo>
                    <a:pt x="1596386" y="565086"/>
                    <a:pt x="1563368" y="552389"/>
                    <a:pt x="1534885" y="533400"/>
                  </a:cubicBezTo>
                  <a:lnTo>
                    <a:pt x="1436914" y="468085"/>
                  </a:lnTo>
                  <a:cubicBezTo>
                    <a:pt x="1426028" y="460828"/>
                    <a:pt x="1416668" y="450451"/>
                    <a:pt x="1404257" y="446314"/>
                  </a:cubicBezTo>
                  <a:lnTo>
                    <a:pt x="1371600" y="435428"/>
                  </a:lnTo>
                  <a:cubicBezTo>
                    <a:pt x="1302657" y="439057"/>
                    <a:pt x="1233571" y="440581"/>
                    <a:pt x="1164771" y="446314"/>
                  </a:cubicBezTo>
                  <a:cubicBezTo>
                    <a:pt x="1146333" y="447851"/>
                    <a:pt x="1128404" y="453186"/>
                    <a:pt x="1110342" y="457200"/>
                  </a:cubicBezTo>
                  <a:cubicBezTo>
                    <a:pt x="1067564" y="466706"/>
                    <a:pt x="1058326" y="472406"/>
                    <a:pt x="1012371" y="478971"/>
                  </a:cubicBezTo>
                  <a:cubicBezTo>
                    <a:pt x="908648" y="493789"/>
                    <a:pt x="829224" y="494589"/>
                    <a:pt x="718457" y="500742"/>
                  </a:cubicBezTo>
                  <a:cubicBezTo>
                    <a:pt x="685800" y="504371"/>
                    <a:pt x="653343" y="511628"/>
                    <a:pt x="620485" y="511628"/>
                  </a:cubicBezTo>
                  <a:cubicBezTo>
                    <a:pt x="582537" y="511628"/>
                    <a:pt x="481153" y="492906"/>
                    <a:pt x="446314" y="478971"/>
                  </a:cubicBezTo>
                  <a:cubicBezTo>
                    <a:pt x="428171" y="471714"/>
                    <a:pt x="411091" y="460801"/>
                    <a:pt x="391885" y="457200"/>
                  </a:cubicBezTo>
                  <a:cubicBezTo>
                    <a:pt x="352493" y="449814"/>
                    <a:pt x="312056" y="449943"/>
                    <a:pt x="272142" y="446314"/>
                  </a:cubicBezTo>
                  <a:cubicBezTo>
                    <a:pt x="250371" y="439057"/>
                    <a:pt x="223055" y="440769"/>
                    <a:pt x="206828" y="424542"/>
                  </a:cubicBezTo>
                  <a:cubicBezTo>
                    <a:pt x="182752" y="400466"/>
                    <a:pt x="171826" y="385270"/>
                    <a:pt x="141514" y="370114"/>
                  </a:cubicBezTo>
                  <a:cubicBezTo>
                    <a:pt x="125896" y="362305"/>
                    <a:pt x="79267" y="351830"/>
                    <a:pt x="65314" y="348342"/>
                  </a:cubicBezTo>
                  <a:cubicBezTo>
                    <a:pt x="58015" y="343476"/>
                    <a:pt x="15316" y="318094"/>
                    <a:pt x="10885" y="304800"/>
                  </a:cubicBezTo>
                  <a:cubicBezTo>
                    <a:pt x="2771" y="280459"/>
                    <a:pt x="0" y="254258"/>
                    <a:pt x="0" y="228600"/>
                  </a:cubicBezTo>
                  <a:lnTo>
                    <a:pt x="10885" y="217714"/>
                  </a:lnTo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1991872" y="2209800"/>
              <a:ext cx="844824" cy="2098034"/>
            </a:xfrm>
            <a:custGeom>
              <a:avLst/>
              <a:gdLst>
                <a:gd name="connsiteX0" fmla="*/ 587829 w 839943"/>
                <a:gd name="connsiteY0" fmla="*/ 1807029 h 2133600"/>
                <a:gd name="connsiteX1" fmla="*/ 576943 w 839943"/>
                <a:gd name="connsiteY1" fmla="*/ 2035629 h 2133600"/>
                <a:gd name="connsiteX2" fmla="*/ 566058 w 839943"/>
                <a:gd name="connsiteY2" fmla="*/ 2068286 h 2133600"/>
                <a:gd name="connsiteX3" fmla="*/ 478972 w 839943"/>
                <a:gd name="connsiteY3" fmla="*/ 2122714 h 2133600"/>
                <a:gd name="connsiteX4" fmla="*/ 446315 w 839943"/>
                <a:gd name="connsiteY4" fmla="*/ 2133600 h 2133600"/>
                <a:gd name="connsiteX5" fmla="*/ 283029 w 839943"/>
                <a:gd name="connsiteY5" fmla="*/ 2122714 h 2133600"/>
                <a:gd name="connsiteX6" fmla="*/ 228600 w 839943"/>
                <a:gd name="connsiteY6" fmla="*/ 2046514 h 2133600"/>
                <a:gd name="connsiteX7" fmla="*/ 195943 w 839943"/>
                <a:gd name="connsiteY7" fmla="*/ 2013857 h 2133600"/>
                <a:gd name="connsiteX8" fmla="*/ 185058 w 839943"/>
                <a:gd name="connsiteY8" fmla="*/ 1981200 h 2133600"/>
                <a:gd name="connsiteX9" fmla="*/ 163286 w 839943"/>
                <a:gd name="connsiteY9" fmla="*/ 1959429 h 2133600"/>
                <a:gd name="connsiteX10" fmla="*/ 152400 w 839943"/>
                <a:gd name="connsiteY10" fmla="*/ 1796143 h 2133600"/>
                <a:gd name="connsiteX11" fmla="*/ 141515 w 839943"/>
                <a:gd name="connsiteY11" fmla="*/ 1741714 h 2133600"/>
                <a:gd name="connsiteX12" fmla="*/ 119743 w 839943"/>
                <a:gd name="connsiteY12" fmla="*/ 1578429 h 2133600"/>
                <a:gd name="connsiteX13" fmla="*/ 108858 w 839943"/>
                <a:gd name="connsiteY13" fmla="*/ 1545771 h 2133600"/>
                <a:gd name="connsiteX14" fmla="*/ 65315 w 839943"/>
                <a:gd name="connsiteY14" fmla="*/ 1447800 h 2133600"/>
                <a:gd name="connsiteX15" fmla="*/ 32658 w 839943"/>
                <a:gd name="connsiteY15" fmla="*/ 1306286 h 2133600"/>
                <a:gd name="connsiteX16" fmla="*/ 10886 w 839943"/>
                <a:gd name="connsiteY16" fmla="*/ 1219200 h 2133600"/>
                <a:gd name="connsiteX17" fmla="*/ 0 w 839943"/>
                <a:gd name="connsiteY17" fmla="*/ 1175657 h 2133600"/>
                <a:gd name="connsiteX18" fmla="*/ 10886 w 839943"/>
                <a:gd name="connsiteY18" fmla="*/ 979714 h 2133600"/>
                <a:gd name="connsiteX19" fmla="*/ 54429 w 839943"/>
                <a:gd name="connsiteY19" fmla="*/ 968829 h 2133600"/>
                <a:gd name="connsiteX20" fmla="*/ 87086 w 839943"/>
                <a:gd name="connsiteY20" fmla="*/ 881743 h 2133600"/>
                <a:gd name="connsiteX21" fmla="*/ 108858 w 839943"/>
                <a:gd name="connsiteY21" fmla="*/ 816429 h 2133600"/>
                <a:gd name="connsiteX22" fmla="*/ 119743 w 839943"/>
                <a:gd name="connsiteY22" fmla="*/ 555171 h 2133600"/>
                <a:gd name="connsiteX23" fmla="*/ 152400 w 839943"/>
                <a:gd name="connsiteY23" fmla="*/ 348343 h 2133600"/>
                <a:gd name="connsiteX24" fmla="*/ 65315 w 839943"/>
                <a:gd name="connsiteY24" fmla="*/ 261257 h 2133600"/>
                <a:gd name="connsiteX25" fmla="*/ 43543 w 839943"/>
                <a:gd name="connsiteY25" fmla="*/ 239486 h 2133600"/>
                <a:gd name="connsiteX26" fmla="*/ 21772 w 839943"/>
                <a:gd name="connsiteY26" fmla="*/ 217714 h 2133600"/>
                <a:gd name="connsiteX27" fmla="*/ 10886 w 839943"/>
                <a:gd name="connsiteY27" fmla="*/ 185057 h 2133600"/>
                <a:gd name="connsiteX28" fmla="*/ 21772 w 839943"/>
                <a:gd name="connsiteY28" fmla="*/ 119743 h 2133600"/>
                <a:gd name="connsiteX29" fmla="*/ 54429 w 839943"/>
                <a:gd name="connsiteY29" fmla="*/ 97971 h 2133600"/>
                <a:gd name="connsiteX30" fmla="*/ 152400 w 839943"/>
                <a:gd name="connsiteY30" fmla="*/ 54429 h 2133600"/>
                <a:gd name="connsiteX31" fmla="*/ 250372 w 839943"/>
                <a:gd name="connsiteY31" fmla="*/ 65314 h 2133600"/>
                <a:gd name="connsiteX32" fmla="*/ 261258 w 839943"/>
                <a:gd name="connsiteY32" fmla="*/ 97971 h 2133600"/>
                <a:gd name="connsiteX33" fmla="*/ 293915 w 839943"/>
                <a:gd name="connsiteY33" fmla="*/ 185057 h 2133600"/>
                <a:gd name="connsiteX34" fmla="*/ 304800 w 839943"/>
                <a:gd name="connsiteY34" fmla="*/ 87086 h 2133600"/>
                <a:gd name="connsiteX35" fmla="*/ 359229 w 839943"/>
                <a:gd name="connsiteY35" fmla="*/ 32657 h 2133600"/>
                <a:gd name="connsiteX36" fmla="*/ 424543 w 839943"/>
                <a:gd name="connsiteY36" fmla="*/ 0 h 2133600"/>
                <a:gd name="connsiteX37" fmla="*/ 468086 w 839943"/>
                <a:gd name="connsiteY37" fmla="*/ 10886 h 2133600"/>
                <a:gd name="connsiteX38" fmla="*/ 489858 w 839943"/>
                <a:gd name="connsiteY38" fmla="*/ 97971 h 2133600"/>
                <a:gd name="connsiteX39" fmla="*/ 500743 w 839943"/>
                <a:gd name="connsiteY39" fmla="*/ 130629 h 2133600"/>
                <a:gd name="connsiteX40" fmla="*/ 489858 w 839943"/>
                <a:gd name="connsiteY40" fmla="*/ 185057 h 2133600"/>
                <a:gd name="connsiteX41" fmla="*/ 457200 w 839943"/>
                <a:gd name="connsiteY41" fmla="*/ 206829 h 2133600"/>
                <a:gd name="connsiteX42" fmla="*/ 468086 w 839943"/>
                <a:gd name="connsiteY42" fmla="*/ 174171 h 2133600"/>
                <a:gd name="connsiteX43" fmla="*/ 533400 w 839943"/>
                <a:gd name="connsiteY43" fmla="*/ 119743 h 2133600"/>
                <a:gd name="connsiteX44" fmla="*/ 685800 w 839943"/>
                <a:gd name="connsiteY44" fmla="*/ 87086 h 2133600"/>
                <a:gd name="connsiteX45" fmla="*/ 740229 w 839943"/>
                <a:gd name="connsiteY45" fmla="*/ 97971 h 2133600"/>
                <a:gd name="connsiteX46" fmla="*/ 653143 w 839943"/>
                <a:gd name="connsiteY46" fmla="*/ 239486 h 2133600"/>
                <a:gd name="connsiteX47" fmla="*/ 631372 w 839943"/>
                <a:gd name="connsiteY47" fmla="*/ 272143 h 2133600"/>
                <a:gd name="connsiteX48" fmla="*/ 609600 w 839943"/>
                <a:gd name="connsiteY48" fmla="*/ 293914 h 2133600"/>
                <a:gd name="connsiteX49" fmla="*/ 642258 w 839943"/>
                <a:gd name="connsiteY49" fmla="*/ 283029 h 2133600"/>
                <a:gd name="connsiteX50" fmla="*/ 740229 w 839943"/>
                <a:gd name="connsiteY50" fmla="*/ 272143 h 2133600"/>
                <a:gd name="connsiteX51" fmla="*/ 838200 w 839943"/>
                <a:gd name="connsiteY51" fmla="*/ 326571 h 2133600"/>
                <a:gd name="connsiteX52" fmla="*/ 794658 w 839943"/>
                <a:gd name="connsiteY52" fmla="*/ 391886 h 2133600"/>
                <a:gd name="connsiteX53" fmla="*/ 772886 w 839943"/>
                <a:gd name="connsiteY53" fmla="*/ 435429 h 2133600"/>
                <a:gd name="connsiteX54" fmla="*/ 696686 w 839943"/>
                <a:gd name="connsiteY54" fmla="*/ 500743 h 2133600"/>
                <a:gd name="connsiteX55" fmla="*/ 664029 w 839943"/>
                <a:gd name="connsiteY55" fmla="*/ 511629 h 2133600"/>
                <a:gd name="connsiteX56" fmla="*/ 587829 w 839943"/>
                <a:gd name="connsiteY56" fmla="*/ 544286 h 2133600"/>
                <a:gd name="connsiteX57" fmla="*/ 555172 w 839943"/>
                <a:gd name="connsiteY57" fmla="*/ 576943 h 2133600"/>
                <a:gd name="connsiteX58" fmla="*/ 522515 w 839943"/>
                <a:gd name="connsiteY58" fmla="*/ 587829 h 2133600"/>
                <a:gd name="connsiteX59" fmla="*/ 489858 w 839943"/>
                <a:gd name="connsiteY59" fmla="*/ 609600 h 2133600"/>
                <a:gd name="connsiteX60" fmla="*/ 446315 w 839943"/>
                <a:gd name="connsiteY60" fmla="*/ 631371 h 2133600"/>
                <a:gd name="connsiteX61" fmla="*/ 424543 w 839943"/>
                <a:gd name="connsiteY61" fmla="*/ 653143 h 2133600"/>
                <a:gd name="connsiteX62" fmla="*/ 413658 w 839943"/>
                <a:gd name="connsiteY62" fmla="*/ 685800 h 2133600"/>
                <a:gd name="connsiteX63" fmla="*/ 391886 w 839943"/>
                <a:gd name="connsiteY63" fmla="*/ 772886 h 2133600"/>
                <a:gd name="connsiteX64" fmla="*/ 381000 w 839943"/>
                <a:gd name="connsiteY64" fmla="*/ 816429 h 2133600"/>
                <a:gd name="connsiteX65" fmla="*/ 359229 w 839943"/>
                <a:gd name="connsiteY65" fmla="*/ 1404257 h 2133600"/>
                <a:gd name="connsiteX66" fmla="*/ 370115 w 839943"/>
                <a:gd name="connsiteY66" fmla="*/ 1578429 h 2133600"/>
                <a:gd name="connsiteX67" fmla="*/ 500743 w 839943"/>
                <a:gd name="connsiteY67" fmla="*/ 1643743 h 2133600"/>
                <a:gd name="connsiteX68" fmla="*/ 544286 w 839943"/>
                <a:gd name="connsiteY68" fmla="*/ 1687286 h 2133600"/>
                <a:gd name="connsiteX69" fmla="*/ 598715 w 839943"/>
                <a:gd name="connsiteY69" fmla="*/ 1785257 h 2133600"/>
                <a:gd name="connsiteX70" fmla="*/ 587829 w 839943"/>
                <a:gd name="connsiteY70" fmla="*/ 1807029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39943" h="2133600">
                  <a:moveTo>
                    <a:pt x="587829" y="1807029"/>
                  </a:moveTo>
                  <a:cubicBezTo>
                    <a:pt x="584200" y="1883229"/>
                    <a:pt x="583278" y="1959606"/>
                    <a:pt x="576943" y="2035629"/>
                  </a:cubicBezTo>
                  <a:cubicBezTo>
                    <a:pt x="575990" y="2047064"/>
                    <a:pt x="571190" y="2058023"/>
                    <a:pt x="566058" y="2068286"/>
                  </a:cubicBezTo>
                  <a:cubicBezTo>
                    <a:pt x="541907" y="2116587"/>
                    <a:pt x="538540" y="2102858"/>
                    <a:pt x="478972" y="2122714"/>
                  </a:cubicBezTo>
                  <a:lnTo>
                    <a:pt x="446315" y="2133600"/>
                  </a:lnTo>
                  <a:cubicBezTo>
                    <a:pt x="391886" y="2129971"/>
                    <a:pt x="335782" y="2136597"/>
                    <a:pt x="283029" y="2122714"/>
                  </a:cubicBezTo>
                  <a:cubicBezTo>
                    <a:pt x="224449" y="2107298"/>
                    <a:pt x="249847" y="2078385"/>
                    <a:pt x="228600" y="2046514"/>
                  </a:cubicBezTo>
                  <a:cubicBezTo>
                    <a:pt x="220061" y="2033705"/>
                    <a:pt x="206829" y="2024743"/>
                    <a:pt x="195943" y="2013857"/>
                  </a:cubicBezTo>
                  <a:cubicBezTo>
                    <a:pt x="192315" y="2002971"/>
                    <a:pt x="190962" y="1991039"/>
                    <a:pt x="185058" y="1981200"/>
                  </a:cubicBezTo>
                  <a:cubicBezTo>
                    <a:pt x="179778" y="1972399"/>
                    <a:pt x="165070" y="1969536"/>
                    <a:pt x="163286" y="1959429"/>
                  </a:cubicBezTo>
                  <a:cubicBezTo>
                    <a:pt x="153806" y="1905710"/>
                    <a:pt x="157828" y="1850422"/>
                    <a:pt x="152400" y="1796143"/>
                  </a:cubicBezTo>
                  <a:cubicBezTo>
                    <a:pt x="150559" y="1777733"/>
                    <a:pt x="144328" y="1760001"/>
                    <a:pt x="141515" y="1741714"/>
                  </a:cubicBezTo>
                  <a:cubicBezTo>
                    <a:pt x="136217" y="1707274"/>
                    <a:pt x="127074" y="1615086"/>
                    <a:pt x="119743" y="1578429"/>
                  </a:cubicBezTo>
                  <a:cubicBezTo>
                    <a:pt x="117493" y="1567177"/>
                    <a:pt x="112887" y="1556515"/>
                    <a:pt x="108858" y="1545771"/>
                  </a:cubicBezTo>
                  <a:cubicBezTo>
                    <a:pt x="88014" y="1490186"/>
                    <a:pt x="90049" y="1497269"/>
                    <a:pt x="65315" y="1447800"/>
                  </a:cubicBezTo>
                  <a:cubicBezTo>
                    <a:pt x="40047" y="1270930"/>
                    <a:pt x="72503" y="1465663"/>
                    <a:pt x="32658" y="1306286"/>
                  </a:cubicBezTo>
                  <a:lnTo>
                    <a:pt x="10886" y="1219200"/>
                  </a:lnTo>
                  <a:lnTo>
                    <a:pt x="0" y="1175657"/>
                  </a:lnTo>
                  <a:cubicBezTo>
                    <a:pt x="3629" y="1110343"/>
                    <a:pt x="-5762" y="1042975"/>
                    <a:pt x="10886" y="979714"/>
                  </a:cubicBezTo>
                  <a:cubicBezTo>
                    <a:pt x="14694" y="965246"/>
                    <a:pt x="42936" y="978407"/>
                    <a:pt x="54429" y="968829"/>
                  </a:cubicBezTo>
                  <a:cubicBezTo>
                    <a:pt x="73895" y="952608"/>
                    <a:pt x="80558" y="903502"/>
                    <a:pt x="87086" y="881743"/>
                  </a:cubicBezTo>
                  <a:cubicBezTo>
                    <a:pt x="93681" y="859762"/>
                    <a:pt x="108858" y="816429"/>
                    <a:pt x="108858" y="816429"/>
                  </a:cubicBezTo>
                  <a:cubicBezTo>
                    <a:pt x="112486" y="729343"/>
                    <a:pt x="111670" y="641958"/>
                    <a:pt x="119743" y="555171"/>
                  </a:cubicBezTo>
                  <a:cubicBezTo>
                    <a:pt x="126208" y="485674"/>
                    <a:pt x="158196" y="417899"/>
                    <a:pt x="152400" y="348343"/>
                  </a:cubicBezTo>
                  <a:lnTo>
                    <a:pt x="65315" y="261257"/>
                  </a:lnTo>
                  <a:lnTo>
                    <a:pt x="43543" y="239486"/>
                  </a:lnTo>
                  <a:lnTo>
                    <a:pt x="21772" y="217714"/>
                  </a:lnTo>
                  <a:cubicBezTo>
                    <a:pt x="18143" y="206828"/>
                    <a:pt x="10886" y="196532"/>
                    <a:pt x="10886" y="185057"/>
                  </a:cubicBezTo>
                  <a:cubicBezTo>
                    <a:pt x="10886" y="162985"/>
                    <a:pt x="11901" y="139484"/>
                    <a:pt x="21772" y="119743"/>
                  </a:cubicBezTo>
                  <a:cubicBezTo>
                    <a:pt x="27623" y="108041"/>
                    <a:pt x="42474" y="103285"/>
                    <a:pt x="54429" y="97971"/>
                  </a:cubicBezTo>
                  <a:cubicBezTo>
                    <a:pt x="171023" y="46151"/>
                    <a:pt x="78490" y="103702"/>
                    <a:pt x="152400" y="54429"/>
                  </a:cubicBezTo>
                  <a:cubicBezTo>
                    <a:pt x="185057" y="58057"/>
                    <a:pt x="219864" y="53111"/>
                    <a:pt x="250372" y="65314"/>
                  </a:cubicBezTo>
                  <a:cubicBezTo>
                    <a:pt x="261026" y="69575"/>
                    <a:pt x="258106" y="86938"/>
                    <a:pt x="261258" y="97971"/>
                  </a:cubicBezTo>
                  <a:cubicBezTo>
                    <a:pt x="281020" y="167141"/>
                    <a:pt x="260092" y="117412"/>
                    <a:pt x="293915" y="185057"/>
                  </a:cubicBezTo>
                  <a:cubicBezTo>
                    <a:pt x="297543" y="152400"/>
                    <a:pt x="297412" y="119102"/>
                    <a:pt x="304800" y="87086"/>
                  </a:cubicBezTo>
                  <a:cubicBezTo>
                    <a:pt x="318282" y="28666"/>
                    <a:pt x="320668" y="51938"/>
                    <a:pt x="359229" y="32657"/>
                  </a:cubicBezTo>
                  <a:cubicBezTo>
                    <a:pt x="443638" y="-9547"/>
                    <a:pt x="342459" y="27362"/>
                    <a:pt x="424543" y="0"/>
                  </a:cubicBezTo>
                  <a:cubicBezTo>
                    <a:pt x="439057" y="3629"/>
                    <a:pt x="459787" y="-1562"/>
                    <a:pt x="468086" y="10886"/>
                  </a:cubicBezTo>
                  <a:cubicBezTo>
                    <a:pt x="484684" y="35782"/>
                    <a:pt x="480397" y="69584"/>
                    <a:pt x="489858" y="97971"/>
                  </a:cubicBezTo>
                  <a:lnTo>
                    <a:pt x="500743" y="130629"/>
                  </a:lnTo>
                  <a:cubicBezTo>
                    <a:pt x="497115" y="148772"/>
                    <a:pt x="499038" y="168993"/>
                    <a:pt x="489858" y="185057"/>
                  </a:cubicBezTo>
                  <a:cubicBezTo>
                    <a:pt x="483367" y="196417"/>
                    <a:pt x="468902" y="212680"/>
                    <a:pt x="457200" y="206829"/>
                  </a:cubicBezTo>
                  <a:cubicBezTo>
                    <a:pt x="446937" y="201697"/>
                    <a:pt x="462182" y="184011"/>
                    <a:pt x="468086" y="174171"/>
                  </a:cubicBezTo>
                  <a:cubicBezTo>
                    <a:pt x="476236" y="160587"/>
                    <a:pt x="528405" y="121408"/>
                    <a:pt x="533400" y="119743"/>
                  </a:cubicBezTo>
                  <a:cubicBezTo>
                    <a:pt x="582687" y="103314"/>
                    <a:pt x="635000" y="97972"/>
                    <a:pt x="685800" y="87086"/>
                  </a:cubicBezTo>
                  <a:cubicBezTo>
                    <a:pt x="703943" y="90714"/>
                    <a:pt x="731049" y="81907"/>
                    <a:pt x="740229" y="97971"/>
                  </a:cubicBezTo>
                  <a:cubicBezTo>
                    <a:pt x="772157" y="153845"/>
                    <a:pt x="665662" y="220708"/>
                    <a:pt x="653143" y="239486"/>
                  </a:cubicBezTo>
                  <a:cubicBezTo>
                    <a:pt x="645886" y="250372"/>
                    <a:pt x="639545" y="261927"/>
                    <a:pt x="631372" y="272143"/>
                  </a:cubicBezTo>
                  <a:cubicBezTo>
                    <a:pt x="624961" y="280157"/>
                    <a:pt x="602343" y="286657"/>
                    <a:pt x="609600" y="293914"/>
                  </a:cubicBezTo>
                  <a:cubicBezTo>
                    <a:pt x="617714" y="302028"/>
                    <a:pt x="630939" y="284915"/>
                    <a:pt x="642258" y="283029"/>
                  </a:cubicBezTo>
                  <a:cubicBezTo>
                    <a:pt x="674669" y="277627"/>
                    <a:pt x="707572" y="275772"/>
                    <a:pt x="740229" y="272143"/>
                  </a:cubicBezTo>
                  <a:cubicBezTo>
                    <a:pt x="772886" y="290286"/>
                    <a:pt x="822741" y="292561"/>
                    <a:pt x="838200" y="326571"/>
                  </a:cubicBezTo>
                  <a:cubicBezTo>
                    <a:pt x="849028" y="350392"/>
                    <a:pt x="806360" y="368482"/>
                    <a:pt x="794658" y="391886"/>
                  </a:cubicBezTo>
                  <a:cubicBezTo>
                    <a:pt x="787401" y="406400"/>
                    <a:pt x="782623" y="422447"/>
                    <a:pt x="772886" y="435429"/>
                  </a:cubicBezTo>
                  <a:cubicBezTo>
                    <a:pt x="756818" y="456853"/>
                    <a:pt x="723013" y="487579"/>
                    <a:pt x="696686" y="500743"/>
                  </a:cubicBezTo>
                  <a:cubicBezTo>
                    <a:pt x="686423" y="505875"/>
                    <a:pt x="674576" y="507109"/>
                    <a:pt x="664029" y="511629"/>
                  </a:cubicBezTo>
                  <a:cubicBezTo>
                    <a:pt x="569868" y="551983"/>
                    <a:pt x="664415" y="518756"/>
                    <a:pt x="587829" y="544286"/>
                  </a:cubicBezTo>
                  <a:cubicBezTo>
                    <a:pt x="576943" y="555172"/>
                    <a:pt x="567981" y="568404"/>
                    <a:pt x="555172" y="576943"/>
                  </a:cubicBezTo>
                  <a:cubicBezTo>
                    <a:pt x="545625" y="583308"/>
                    <a:pt x="532778" y="582697"/>
                    <a:pt x="522515" y="587829"/>
                  </a:cubicBezTo>
                  <a:cubicBezTo>
                    <a:pt x="510813" y="593680"/>
                    <a:pt x="501217" y="603109"/>
                    <a:pt x="489858" y="609600"/>
                  </a:cubicBezTo>
                  <a:cubicBezTo>
                    <a:pt x="475769" y="617651"/>
                    <a:pt x="460829" y="624114"/>
                    <a:pt x="446315" y="631371"/>
                  </a:cubicBezTo>
                  <a:cubicBezTo>
                    <a:pt x="439058" y="638628"/>
                    <a:pt x="429823" y="644342"/>
                    <a:pt x="424543" y="653143"/>
                  </a:cubicBezTo>
                  <a:cubicBezTo>
                    <a:pt x="418640" y="662982"/>
                    <a:pt x="416677" y="674730"/>
                    <a:pt x="413658" y="685800"/>
                  </a:cubicBezTo>
                  <a:cubicBezTo>
                    <a:pt x="405785" y="714668"/>
                    <a:pt x="399143" y="743857"/>
                    <a:pt x="391886" y="772886"/>
                  </a:cubicBezTo>
                  <a:lnTo>
                    <a:pt x="381000" y="816429"/>
                  </a:lnTo>
                  <a:cubicBezTo>
                    <a:pt x="373743" y="1012372"/>
                    <a:pt x="362030" y="1208200"/>
                    <a:pt x="359229" y="1404257"/>
                  </a:cubicBezTo>
                  <a:cubicBezTo>
                    <a:pt x="358398" y="1462422"/>
                    <a:pt x="350898" y="1523524"/>
                    <a:pt x="370115" y="1578429"/>
                  </a:cubicBezTo>
                  <a:cubicBezTo>
                    <a:pt x="381263" y="1610280"/>
                    <a:pt x="474861" y="1635115"/>
                    <a:pt x="500743" y="1643743"/>
                  </a:cubicBezTo>
                  <a:cubicBezTo>
                    <a:pt x="515257" y="1658257"/>
                    <a:pt x="537795" y="1667813"/>
                    <a:pt x="544286" y="1687286"/>
                  </a:cubicBezTo>
                  <a:cubicBezTo>
                    <a:pt x="570926" y="1767205"/>
                    <a:pt x="549831" y="1736373"/>
                    <a:pt x="598715" y="1785257"/>
                  </a:cubicBezTo>
                  <a:lnTo>
                    <a:pt x="587829" y="1807029"/>
                  </a:lnTo>
                  <a:close/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Obdélník 17"/>
          <p:cNvSpPr/>
          <p:nvPr/>
        </p:nvSpPr>
        <p:spPr>
          <a:xfrm>
            <a:off x="2339752" y="980728"/>
            <a:ext cx="3600400" cy="2016224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ovnoramenný trojúhelník 18"/>
          <p:cNvSpPr/>
          <p:nvPr/>
        </p:nvSpPr>
        <p:spPr>
          <a:xfrm>
            <a:off x="2113808" y="332656"/>
            <a:ext cx="3960440" cy="648072"/>
          </a:xfrm>
          <a:prstGeom prst="triangle">
            <a:avLst>
              <a:gd name="adj" fmla="val 49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512405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3466040" y="113312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4355976" y="113312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5224605" y="114787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5224605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4355976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2623173" y="113312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 rot="3803738">
            <a:off x="3593811" y="2530452"/>
            <a:ext cx="459549" cy="10300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684138" y="1911145"/>
            <a:ext cx="576064" cy="108580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1" name="Skupina 30"/>
          <p:cNvGrpSpPr/>
          <p:nvPr/>
        </p:nvGrpSpPr>
        <p:grpSpPr>
          <a:xfrm>
            <a:off x="285476" y="2050942"/>
            <a:ext cx="2829019" cy="2110555"/>
            <a:chOff x="0" y="2257650"/>
            <a:chExt cx="2829019" cy="2110555"/>
          </a:xfrm>
        </p:grpSpPr>
        <p:sp>
          <p:nvSpPr>
            <p:cNvPr id="29" name="Volný tvar 28"/>
            <p:cNvSpPr/>
            <p:nvPr/>
          </p:nvSpPr>
          <p:spPr>
            <a:xfrm rot="1406629">
              <a:off x="1206214" y="2257650"/>
              <a:ext cx="1622805" cy="2098963"/>
            </a:xfrm>
            <a:custGeom>
              <a:avLst/>
              <a:gdLst>
                <a:gd name="connsiteX0" fmla="*/ 1028700 w 1622805"/>
                <a:gd name="connsiteY0" fmla="*/ 31172 h 2098963"/>
                <a:gd name="connsiteX1" fmla="*/ 883227 w 1622805"/>
                <a:gd name="connsiteY1" fmla="*/ 62345 h 2098963"/>
                <a:gd name="connsiteX2" fmla="*/ 831272 w 1622805"/>
                <a:gd name="connsiteY2" fmla="*/ 93518 h 2098963"/>
                <a:gd name="connsiteX3" fmla="*/ 800100 w 1622805"/>
                <a:gd name="connsiteY3" fmla="*/ 114300 h 2098963"/>
                <a:gd name="connsiteX4" fmla="*/ 748145 w 1622805"/>
                <a:gd name="connsiteY4" fmla="*/ 145472 h 2098963"/>
                <a:gd name="connsiteX5" fmla="*/ 685800 w 1622805"/>
                <a:gd name="connsiteY5" fmla="*/ 207818 h 2098963"/>
                <a:gd name="connsiteX6" fmla="*/ 665018 w 1622805"/>
                <a:gd name="connsiteY6" fmla="*/ 238991 h 2098963"/>
                <a:gd name="connsiteX7" fmla="*/ 633845 w 1622805"/>
                <a:gd name="connsiteY7" fmla="*/ 259772 h 2098963"/>
                <a:gd name="connsiteX8" fmla="*/ 602672 w 1622805"/>
                <a:gd name="connsiteY8" fmla="*/ 322118 h 2098963"/>
                <a:gd name="connsiteX9" fmla="*/ 592281 w 1622805"/>
                <a:gd name="connsiteY9" fmla="*/ 353291 h 2098963"/>
                <a:gd name="connsiteX10" fmla="*/ 529936 w 1622805"/>
                <a:gd name="connsiteY10" fmla="*/ 426027 h 2098963"/>
                <a:gd name="connsiteX11" fmla="*/ 477981 w 1622805"/>
                <a:gd name="connsiteY11" fmla="*/ 488372 h 2098963"/>
                <a:gd name="connsiteX12" fmla="*/ 405245 w 1622805"/>
                <a:gd name="connsiteY12" fmla="*/ 561109 h 2098963"/>
                <a:gd name="connsiteX13" fmla="*/ 342900 w 1622805"/>
                <a:gd name="connsiteY13" fmla="*/ 613063 h 2098963"/>
                <a:gd name="connsiteX14" fmla="*/ 311727 w 1622805"/>
                <a:gd name="connsiteY14" fmla="*/ 644236 h 2098963"/>
                <a:gd name="connsiteX15" fmla="*/ 280554 w 1622805"/>
                <a:gd name="connsiteY15" fmla="*/ 665018 h 2098963"/>
                <a:gd name="connsiteX16" fmla="*/ 259772 w 1622805"/>
                <a:gd name="connsiteY16" fmla="*/ 696191 h 2098963"/>
                <a:gd name="connsiteX17" fmla="*/ 301336 w 1622805"/>
                <a:gd name="connsiteY17" fmla="*/ 779318 h 2098963"/>
                <a:gd name="connsiteX18" fmla="*/ 342900 w 1622805"/>
                <a:gd name="connsiteY18" fmla="*/ 810491 h 2098963"/>
                <a:gd name="connsiteX19" fmla="*/ 374072 w 1622805"/>
                <a:gd name="connsiteY19" fmla="*/ 841663 h 2098963"/>
                <a:gd name="connsiteX20" fmla="*/ 446809 w 1622805"/>
                <a:gd name="connsiteY20" fmla="*/ 904009 h 2098963"/>
                <a:gd name="connsiteX21" fmla="*/ 457200 w 1622805"/>
                <a:gd name="connsiteY21" fmla="*/ 935181 h 2098963"/>
                <a:gd name="connsiteX22" fmla="*/ 415636 w 1622805"/>
                <a:gd name="connsiteY22" fmla="*/ 1091045 h 2098963"/>
                <a:gd name="connsiteX23" fmla="*/ 374072 w 1622805"/>
                <a:gd name="connsiteY23" fmla="*/ 1132609 h 2098963"/>
                <a:gd name="connsiteX24" fmla="*/ 342900 w 1622805"/>
                <a:gd name="connsiteY24" fmla="*/ 1174172 h 2098963"/>
                <a:gd name="connsiteX25" fmla="*/ 249381 w 1622805"/>
                <a:gd name="connsiteY25" fmla="*/ 1278081 h 2098963"/>
                <a:gd name="connsiteX26" fmla="*/ 207818 w 1622805"/>
                <a:gd name="connsiteY26" fmla="*/ 1309254 h 2098963"/>
                <a:gd name="connsiteX27" fmla="*/ 83127 w 1622805"/>
                <a:gd name="connsiteY27" fmla="*/ 1444336 h 2098963"/>
                <a:gd name="connsiteX28" fmla="*/ 62345 w 1622805"/>
                <a:gd name="connsiteY28" fmla="*/ 1475509 h 2098963"/>
                <a:gd name="connsiteX29" fmla="*/ 0 w 1622805"/>
                <a:gd name="connsiteY29" fmla="*/ 1569027 h 2098963"/>
                <a:gd name="connsiteX30" fmla="*/ 20781 w 1622805"/>
                <a:gd name="connsiteY30" fmla="*/ 1735281 h 2098963"/>
                <a:gd name="connsiteX31" fmla="*/ 51954 w 1622805"/>
                <a:gd name="connsiteY31" fmla="*/ 1745672 h 2098963"/>
                <a:gd name="connsiteX32" fmla="*/ 83127 w 1622805"/>
                <a:gd name="connsiteY32" fmla="*/ 1776845 h 2098963"/>
                <a:gd name="connsiteX33" fmla="*/ 197427 w 1622805"/>
                <a:gd name="connsiteY33" fmla="*/ 1808018 h 2098963"/>
                <a:gd name="connsiteX34" fmla="*/ 259772 w 1622805"/>
                <a:gd name="connsiteY34" fmla="*/ 1839191 h 2098963"/>
                <a:gd name="connsiteX35" fmla="*/ 332509 w 1622805"/>
                <a:gd name="connsiteY35" fmla="*/ 1880754 h 2098963"/>
                <a:gd name="connsiteX36" fmla="*/ 405245 w 1622805"/>
                <a:gd name="connsiteY36" fmla="*/ 1901536 h 2098963"/>
                <a:gd name="connsiteX37" fmla="*/ 509154 w 1622805"/>
                <a:gd name="connsiteY37" fmla="*/ 1953491 h 2098963"/>
                <a:gd name="connsiteX38" fmla="*/ 540327 w 1622805"/>
                <a:gd name="connsiteY38" fmla="*/ 1974272 h 2098963"/>
                <a:gd name="connsiteX39" fmla="*/ 581891 w 1622805"/>
                <a:gd name="connsiteY39" fmla="*/ 1984663 h 2098963"/>
                <a:gd name="connsiteX40" fmla="*/ 779318 w 1622805"/>
                <a:gd name="connsiteY40" fmla="*/ 2047009 h 2098963"/>
                <a:gd name="connsiteX41" fmla="*/ 852054 w 1622805"/>
                <a:gd name="connsiteY41" fmla="*/ 2057400 h 2098963"/>
                <a:gd name="connsiteX42" fmla="*/ 976745 w 1622805"/>
                <a:gd name="connsiteY42" fmla="*/ 2098963 h 2098963"/>
                <a:gd name="connsiteX43" fmla="*/ 1028700 w 1622805"/>
                <a:gd name="connsiteY43" fmla="*/ 2088572 h 2098963"/>
                <a:gd name="connsiteX44" fmla="*/ 1039091 w 1622805"/>
                <a:gd name="connsiteY44" fmla="*/ 2057400 h 2098963"/>
                <a:gd name="connsiteX45" fmla="*/ 1049481 w 1622805"/>
                <a:gd name="connsiteY45" fmla="*/ 2015836 h 2098963"/>
                <a:gd name="connsiteX46" fmla="*/ 1039091 w 1622805"/>
                <a:gd name="connsiteY46" fmla="*/ 1880754 h 2098963"/>
                <a:gd name="connsiteX47" fmla="*/ 1028700 w 1622805"/>
                <a:gd name="connsiteY47" fmla="*/ 1714500 h 2098963"/>
                <a:gd name="connsiteX48" fmla="*/ 1007918 w 1622805"/>
                <a:gd name="connsiteY48" fmla="*/ 1652154 h 2098963"/>
                <a:gd name="connsiteX49" fmla="*/ 997527 w 1622805"/>
                <a:gd name="connsiteY49" fmla="*/ 1537854 h 2098963"/>
                <a:gd name="connsiteX50" fmla="*/ 987136 w 1622805"/>
                <a:gd name="connsiteY50" fmla="*/ 1506681 h 2098963"/>
                <a:gd name="connsiteX51" fmla="*/ 976745 w 1622805"/>
                <a:gd name="connsiteY51" fmla="*/ 1465118 h 2098963"/>
                <a:gd name="connsiteX52" fmla="*/ 955963 w 1622805"/>
                <a:gd name="connsiteY52" fmla="*/ 1423554 h 2098963"/>
                <a:gd name="connsiteX53" fmla="*/ 945572 w 1622805"/>
                <a:gd name="connsiteY53" fmla="*/ 1381991 h 2098963"/>
                <a:gd name="connsiteX54" fmla="*/ 935181 w 1622805"/>
                <a:gd name="connsiteY54" fmla="*/ 1350818 h 2098963"/>
                <a:gd name="connsiteX55" fmla="*/ 1465118 w 1622805"/>
                <a:gd name="connsiteY55" fmla="*/ 1257300 h 2098963"/>
                <a:gd name="connsiteX56" fmla="*/ 1496291 w 1622805"/>
                <a:gd name="connsiteY56" fmla="*/ 1236518 h 2098963"/>
                <a:gd name="connsiteX57" fmla="*/ 1569027 w 1622805"/>
                <a:gd name="connsiteY57" fmla="*/ 1184563 h 2098963"/>
                <a:gd name="connsiteX58" fmla="*/ 1600200 w 1622805"/>
                <a:gd name="connsiteY58" fmla="*/ 1101436 h 2098963"/>
                <a:gd name="connsiteX59" fmla="*/ 1610591 w 1622805"/>
                <a:gd name="connsiteY59" fmla="*/ 1059872 h 2098963"/>
                <a:gd name="connsiteX60" fmla="*/ 1600200 w 1622805"/>
                <a:gd name="connsiteY60" fmla="*/ 883227 h 2098963"/>
                <a:gd name="connsiteX61" fmla="*/ 1579418 w 1622805"/>
                <a:gd name="connsiteY61" fmla="*/ 852054 h 2098963"/>
                <a:gd name="connsiteX62" fmla="*/ 1517072 w 1622805"/>
                <a:gd name="connsiteY62" fmla="*/ 758536 h 2098963"/>
                <a:gd name="connsiteX63" fmla="*/ 1496291 w 1622805"/>
                <a:gd name="connsiteY63" fmla="*/ 727363 h 2098963"/>
                <a:gd name="connsiteX64" fmla="*/ 1465118 w 1622805"/>
                <a:gd name="connsiteY64" fmla="*/ 685800 h 2098963"/>
                <a:gd name="connsiteX65" fmla="*/ 1423554 w 1622805"/>
                <a:gd name="connsiteY65" fmla="*/ 623454 h 2098963"/>
                <a:gd name="connsiteX66" fmla="*/ 1444336 w 1622805"/>
                <a:gd name="connsiteY66" fmla="*/ 477981 h 2098963"/>
                <a:gd name="connsiteX67" fmla="*/ 1475509 w 1622805"/>
                <a:gd name="connsiteY67" fmla="*/ 467591 h 2098963"/>
                <a:gd name="connsiteX68" fmla="*/ 1517072 w 1622805"/>
                <a:gd name="connsiteY68" fmla="*/ 426027 h 2098963"/>
                <a:gd name="connsiteX69" fmla="*/ 1600200 w 1622805"/>
                <a:gd name="connsiteY69" fmla="*/ 363681 h 2098963"/>
                <a:gd name="connsiteX70" fmla="*/ 1620981 w 1622805"/>
                <a:gd name="connsiteY70" fmla="*/ 332509 h 2098963"/>
                <a:gd name="connsiteX71" fmla="*/ 1589809 w 1622805"/>
                <a:gd name="connsiteY71" fmla="*/ 176645 h 2098963"/>
                <a:gd name="connsiteX72" fmla="*/ 1569027 w 1622805"/>
                <a:gd name="connsiteY72" fmla="*/ 145472 h 2098963"/>
                <a:gd name="connsiteX73" fmla="*/ 1537854 w 1622805"/>
                <a:gd name="connsiteY73" fmla="*/ 114300 h 2098963"/>
                <a:gd name="connsiteX74" fmla="*/ 1496291 w 1622805"/>
                <a:gd name="connsiteY74" fmla="*/ 62345 h 2098963"/>
                <a:gd name="connsiteX75" fmla="*/ 1475509 w 1622805"/>
                <a:gd name="connsiteY75" fmla="*/ 31172 h 2098963"/>
                <a:gd name="connsiteX76" fmla="*/ 1433945 w 1622805"/>
                <a:gd name="connsiteY76" fmla="*/ 20781 h 2098963"/>
                <a:gd name="connsiteX77" fmla="*/ 1309254 w 1622805"/>
                <a:gd name="connsiteY77" fmla="*/ 0 h 2098963"/>
                <a:gd name="connsiteX78" fmla="*/ 997527 w 1622805"/>
                <a:gd name="connsiteY78" fmla="*/ 10391 h 2098963"/>
                <a:gd name="connsiteX79" fmla="*/ 976745 w 1622805"/>
                <a:gd name="connsiteY79" fmla="*/ 41563 h 2098963"/>
                <a:gd name="connsiteX80" fmla="*/ 945572 w 1622805"/>
                <a:gd name="connsiteY80" fmla="*/ 62345 h 2098963"/>
                <a:gd name="connsiteX81" fmla="*/ 831272 w 1622805"/>
                <a:gd name="connsiteY81" fmla="*/ 93518 h 209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22805" h="2098963">
                  <a:moveTo>
                    <a:pt x="1028700" y="31172"/>
                  </a:moveTo>
                  <a:cubicBezTo>
                    <a:pt x="910787" y="54755"/>
                    <a:pt x="959059" y="43387"/>
                    <a:pt x="883227" y="62345"/>
                  </a:cubicBezTo>
                  <a:cubicBezTo>
                    <a:pt x="865909" y="72736"/>
                    <a:pt x="848399" y="82814"/>
                    <a:pt x="831272" y="93518"/>
                  </a:cubicBezTo>
                  <a:cubicBezTo>
                    <a:pt x="820682" y="100137"/>
                    <a:pt x="810690" y="107681"/>
                    <a:pt x="800100" y="114300"/>
                  </a:cubicBezTo>
                  <a:cubicBezTo>
                    <a:pt x="782974" y="125004"/>
                    <a:pt x="763776" y="132683"/>
                    <a:pt x="748145" y="145472"/>
                  </a:cubicBezTo>
                  <a:cubicBezTo>
                    <a:pt x="725398" y="164083"/>
                    <a:pt x="702103" y="183364"/>
                    <a:pt x="685800" y="207818"/>
                  </a:cubicBezTo>
                  <a:cubicBezTo>
                    <a:pt x="678873" y="218209"/>
                    <a:pt x="673849" y="230160"/>
                    <a:pt x="665018" y="238991"/>
                  </a:cubicBezTo>
                  <a:cubicBezTo>
                    <a:pt x="656187" y="247821"/>
                    <a:pt x="644236" y="252845"/>
                    <a:pt x="633845" y="259772"/>
                  </a:cubicBezTo>
                  <a:cubicBezTo>
                    <a:pt x="607727" y="338126"/>
                    <a:pt x="642959" y="241545"/>
                    <a:pt x="602672" y="322118"/>
                  </a:cubicBezTo>
                  <a:cubicBezTo>
                    <a:pt x="597774" y="331915"/>
                    <a:pt x="597715" y="343781"/>
                    <a:pt x="592281" y="353291"/>
                  </a:cubicBezTo>
                  <a:cubicBezTo>
                    <a:pt x="574508" y="384394"/>
                    <a:pt x="554503" y="401460"/>
                    <a:pt x="529936" y="426027"/>
                  </a:cubicBezTo>
                  <a:cubicBezTo>
                    <a:pt x="510089" y="485567"/>
                    <a:pt x="534599" y="431754"/>
                    <a:pt x="477981" y="488372"/>
                  </a:cubicBezTo>
                  <a:cubicBezTo>
                    <a:pt x="391589" y="574764"/>
                    <a:pt x="475722" y="514125"/>
                    <a:pt x="405245" y="561109"/>
                  </a:cubicBezTo>
                  <a:cubicBezTo>
                    <a:pt x="364275" y="622562"/>
                    <a:pt x="410015" y="565123"/>
                    <a:pt x="342900" y="613063"/>
                  </a:cubicBezTo>
                  <a:cubicBezTo>
                    <a:pt x="330942" y="621604"/>
                    <a:pt x="323016" y="634828"/>
                    <a:pt x="311727" y="644236"/>
                  </a:cubicBezTo>
                  <a:cubicBezTo>
                    <a:pt x="302133" y="652231"/>
                    <a:pt x="290945" y="658091"/>
                    <a:pt x="280554" y="665018"/>
                  </a:cubicBezTo>
                  <a:cubicBezTo>
                    <a:pt x="273627" y="675409"/>
                    <a:pt x="259772" y="683703"/>
                    <a:pt x="259772" y="696191"/>
                  </a:cubicBezTo>
                  <a:cubicBezTo>
                    <a:pt x="259772" y="711074"/>
                    <a:pt x="287228" y="765210"/>
                    <a:pt x="301336" y="779318"/>
                  </a:cubicBezTo>
                  <a:cubicBezTo>
                    <a:pt x="313582" y="791564"/>
                    <a:pt x="329751" y="799220"/>
                    <a:pt x="342900" y="810491"/>
                  </a:cubicBezTo>
                  <a:cubicBezTo>
                    <a:pt x="354057" y="820054"/>
                    <a:pt x="362915" y="832100"/>
                    <a:pt x="374072" y="841663"/>
                  </a:cubicBezTo>
                  <a:cubicBezTo>
                    <a:pt x="467381" y="921642"/>
                    <a:pt x="369458" y="826658"/>
                    <a:pt x="446809" y="904009"/>
                  </a:cubicBezTo>
                  <a:cubicBezTo>
                    <a:pt x="450273" y="914400"/>
                    <a:pt x="457980" y="924256"/>
                    <a:pt x="457200" y="935181"/>
                  </a:cubicBezTo>
                  <a:cubicBezTo>
                    <a:pt x="454466" y="973463"/>
                    <a:pt x="445409" y="1051348"/>
                    <a:pt x="415636" y="1091045"/>
                  </a:cubicBezTo>
                  <a:cubicBezTo>
                    <a:pt x="403880" y="1106720"/>
                    <a:pt x="386974" y="1117863"/>
                    <a:pt x="374072" y="1132609"/>
                  </a:cubicBezTo>
                  <a:cubicBezTo>
                    <a:pt x="362668" y="1145642"/>
                    <a:pt x="353718" y="1160649"/>
                    <a:pt x="342900" y="1174172"/>
                  </a:cubicBezTo>
                  <a:cubicBezTo>
                    <a:pt x="314929" y="1209136"/>
                    <a:pt x="283618" y="1248124"/>
                    <a:pt x="249381" y="1278081"/>
                  </a:cubicBezTo>
                  <a:cubicBezTo>
                    <a:pt x="236348" y="1289485"/>
                    <a:pt x="220584" y="1297552"/>
                    <a:pt x="207818" y="1309254"/>
                  </a:cubicBezTo>
                  <a:cubicBezTo>
                    <a:pt x="152108" y="1360322"/>
                    <a:pt x="124778" y="1388802"/>
                    <a:pt x="83127" y="1444336"/>
                  </a:cubicBezTo>
                  <a:cubicBezTo>
                    <a:pt x="75634" y="1454327"/>
                    <a:pt x="69838" y="1465518"/>
                    <a:pt x="62345" y="1475509"/>
                  </a:cubicBezTo>
                  <a:cubicBezTo>
                    <a:pt x="4700" y="1552368"/>
                    <a:pt x="35172" y="1498679"/>
                    <a:pt x="0" y="1569027"/>
                  </a:cubicBezTo>
                  <a:cubicBezTo>
                    <a:pt x="6927" y="1624445"/>
                    <a:pt x="5022" y="1681701"/>
                    <a:pt x="20781" y="1735281"/>
                  </a:cubicBezTo>
                  <a:cubicBezTo>
                    <a:pt x="23872" y="1745789"/>
                    <a:pt x="42840" y="1739596"/>
                    <a:pt x="51954" y="1745672"/>
                  </a:cubicBezTo>
                  <a:cubicBezTo>
                    <a:pt x="64181" y="1753823"/>
                    <a:pt x="70666" y="1769057"/>
                    <a:pt x="83127" y="1776845"/>
                  </a:cubicBezTo>
                  <a:cubicBezTo>
                    <a:pt x="119536" y="1799601"/>
                    <a:pt x="156338" y="1801170"/>
                    <a:pt x="197427" y="1808018"/>
                  </a:cubicBezTo>
                  <a:cubicBezTo>
                    <a:pt x="218209" y="1818409"/>
                    <a:pt x="239461" y="1827907"/>
                    <a:pt x="259772" y="1839191"/>
                  </a:cubicBezTo>
                  <a:cubicBezTo>
                    <a:pt x="318467" y="1871799"/>
                    <a:pt x="261625" y="1850375"/>
                    <a:pt x="332509" y="1880754"/>
                  </a:cubicBezTo>
                  <a:cubicBezTo>
                    <a:pt x="353380" y="1889699"/>
                    <a:pt x="384151" y="1896263"/>
                    <a:pt x="405245" y="1901536"/>
                  </a:cubicBezTo>
                  <a:cubicBezTo>
                    <a:pt x="509098" y="1984618"/>
                    <a:pt x="405107" y="1914474"/>
                    <a:pt x="509154" y="1953491"/>
                  </a:cubicBezTo>
                  <a:cubicBezTo>
                    <a:pt x="520847" y="1957876"/>
                    <a:pt x="528848" y="1969353"/>
                    <a:pt x="540327" y="1974272"/>
                  </a:cubicBezTo>
                  <a:cubicBezTo>
                    <a:pt x="553453" y="1979897"/>
                    <a:pt x="568260" y="1980403"/>
                    <a:pt x="581891" y="1984663"/>
                  </a:cubicBezTo>
                  <a:cubicBezTo>
                    <a:pt x="616893" y="1995601"/>
                    <a:pt x="729844" y="2036407"/>
                    <a:pt x="779318" y="2047009"/>
                  </a:cubicBezTo>
                  <a:cubicBezTo>
                    <a:pt x="803266" y="2052141"/>
                    <a:pt x="828106" y="2052268"/>
                    <a:pt x="852054" y="2057400"/>
                  </a:cubicBezTo>
                  <a:cubicBezTo>
                    <a:pt x="907858" y="2069358"/>
                    <a:pt x="927170" y="2079133"/>
                    <a:pt x="976745" y="2098963"/>
                  </a:cubicBezTo>
                  <a:cubicBezTo>
                    <a:pt x="994063" y="2095499"/>
                    <a:pt x="1014005" y="2098369"/>
                    <a:pt x="1028700" y="2088572"/>
                  </a:cubicBezTo>
                  <a:cubicBezTo>
                    <a:pt x="1037813" y="2082497"/>
                    <a:pt x="1036082" y="2067931"/>
                    <a:pt x="1039091" y="2057400"/>
                  </a:cubicBezTo>
                  <a:cubicBezTo>
                    <a:pt x="1043014" y="2043668"/>
                    <a:pt x="1046018" y="2029691"/>
                    <a:pt x="1049481" y="2015836"/>
                  </a:cubicBezTo>
                  <a:cubicBezTo>
                    <a:pt x="1046018" y="1970809"/>
                    <a:pt x="1042198" y="1925807"/>
                    <a:pt x="1039091" y="1880754"/>
                  </a:cubicBezTo>
                  <a:cubicBezTo>
                    <a:pt x="1035271" y="1825359"/>
                    <a:pt x="1036202" y="1769517"/>
                    <a:pt x="1028700" y="1714500"/>
                  </a:cubicBezTo>
                  <a:cubicBezTo>
                    <a:pt x="1025740" y="1692795"/>
                    <a:pt x="1007918" y="1652154"/>
                    <a:pt x="1007918" y="1652154"/>
                  </a:cubicBezTo>
                  <a:cubicBezTo>
                    <a:pt x="1004454" y="1614054"/>
                    <a:pt x="1002937" y="1575727"/>
                    <a:pt x="997527" y="1537854"/>
                  </a:cubicBezTo>
                  <a:cubicBezTo>
                    <a:pt x="995978" y="1527011"/>
                    <a:pt x="990145" y="1517213"/>
                    <a:pt x="987136" y="1506681"/>
                  </a:cubicBezTo>
                  <a:cubicBezTo>
                    <a:pt x="983213" y="1492950"/>
                    <a:pt x="981759" y="1478489"/>
                    <a:pt x="976745" y="1465118"/>
                  </a:cubicBezTo>
                  <a:cubicBezTo>
                    <a:pt x="971306" y="1450614"/>
                    <a:pt x="961402" y="1438058"/>
                    <a:pt x="955963" y="1423554"/>
                  </a:cubicBezTo>
                  <a:cubicBezTo>
                    <a:pt x="950949" y="1410183"/>
                    <a:pt x="949495" y="1395722"/>
                    <a:pt x="945572" y="1381991"/>
                  </a:cubicBezTo>
                  <a:cubicBezTo>
                    <a:pt x="942563" y="1371459"/>
                    <a:pt x="938645" y="1361209"/>
                    <a:pt x="935181" y="1350818"/>
                  </a:cubicBezTo>
                  <a:cubicBezTo>
                    <a:pt x="970477" y="1103746"/>
                    <a:pt x="918313" y="1298568"/>
                    <a:pt x="1465118" y="1257300"/>
                  </a:cubicBezTo>
                  <a:cubicBezTo>
                    <a:pt x="1477571" y="1256360"/>
                    <a:pt x="1486129" y="1243777"/>
                    <a:pt x="1496291" y="1236518"/>
                  </a:cubicBezTo>
                  <a:cubicBezTo>
                    <a:pt x="1586511" y="1172074"/>
                    <a:pt x="1495561" y="1233540"/>
                    <a:pt x="1569027" y="1184563"/>
                  </a:cubicBezTo>
                  <a:cubicBezTo>
                    <a:pt x="1595700" y="1077875"/>
                    <a:pt x="1559446" y="1210113"/>
                    <a:pt x="1600200" y="1101436"/>
                  </a:cubicBezTo>
                  <a:cubicBezTo>
                    <a:pt x="1605214" y="1088064"/>
                    <a:pt x="1607127" y="1073727"/>
                    <a:pt x="1610591" y="1059872"/>
                  </a:cubicBezTo>
                  <a:cubicBezTo>
                    <a:pt x="1607127" y="1000990"/>
                    <a:pt x="1608950" y="941558"/>
                    <a:pt x="1600200" y="883227"/>
                  </a:cubicBezTo>
                  <a:cubicBezTo>
                    <a:pt x="1598347" y="870877"/>
                    <a:pt x="1586037" y="862644"/>
                    <a:pt x="1579418" y="852054"/>
                  </a:cubicBezTo>
                  <a:cubicBezTo>
                    <a:pt x="1509134" y="739601"/>
                    <a:pt x="1586260" y="855401"/>
                    <a:pt x="1517072" y="758536"/>
                  </a:cubicBezTo>
                  <a:cubicBezTo>
                    <a:pt x="1509813" y="748374"/>
                    <a:pt x="1503550" y="737525"/>
                    <a:pt x="1496291" y="727363"/>
                  </a:cubicBezTo>
                  <a:cubicBezTo>
                    <a:pt x="1486225" y="713271"/>
                    <a:pt x="1475049" y="699987"/>
                    <a:pt x="1465118" y="685800"/>
                  </a:cubicBezTo>
                  <a:cubicBezTo>
                    <a:pt x="1450795" y="665338"/>
                    <a:pt x="1423554" y="623454"/>
                    <a:pt x="1423554" y="623454"/>
                  </a:cubicBezTo>
                  <a:cubicBezTo>
                    <a:pt x="1430481" y="574963"/>
                    <a:pt x="1428846" y="524451"/>
                    <a:pt x="1444336" y="477981"/>
                  </a:cubicBezTo>
                  <a:cubicBezTo>
                    <a:pt x="1447800" y="467590"/>
                    <a:pt x="1466596" y="473957"/>
                    <a:pt x="1475509" y="467591"/>
                  </a:cubicBezTo>
                  <a:cubicBezTo>
                    <a:pt x="1491453" y="456203"/>
                    <a:pt x="1502020" y="438570"/>
                    <a:pt x="1517072" y="426027"/>
                  </a:cubicBezTo>
                  <a:cubicBezTo>
                    <a:pt x="1543681" y="403853"/>
                    <a:pt x="1600200" y="363681"/>
                    <a:pt x="1600200" y="363681"/>
                  </a:cubicBezTo>
                  <a:cubicBezTo>
                    <a:pt x="1607127" y="353290"/>
                    <a:pt x="1620091" y="344965"/>
                    <a:pt x="1620981" y="332509"/>
                  </a:cubicBezTo>
                  <a:cubicBezTo>
                    <a:pt x="1626422" y="256337"/>
                    <a:pt x="1620722" y="230744"/>
                    <a:pt x="1589809" y="176645"/>
                  </a:cubicBezTo>
                  <a:cubicBezTo>
                    <a:pt x="1583613" y="165802"/>
                    <a:pt x="1577022" y="155066"/>
                    <a:pt x="1569027" y="145472"/>
                  </a:cubicBezTo>
                  <a:cubicBezTo>
                    <a:pt x="1559619" y="134183"/>
                    <a:pt x="1548245" y="124691"/>
                    <a:pt x="1537854" y="114300"/>
                  </a:cubicBezTo>
                  <a:cubicBezTo>
                    <a:pt x="1517625" y="53613"/>
                    <a:pt x="1543291" y="109346"/>
                    <a:pt x="1496291" y="62345"/>
                  </a:cubicBezTo>
                  <a:cubicBezTo>
                    <a:pt x="1487460" y="53514"/>
                    <a:pt x="1485900" y="38099"/>
                    <a:pt x="1475509" y="31172"/>
                  </a:cubicBezTo>
                  <a:cubicBezTo>
                    <a:pt x="1463626" y="23250"/>
                    <a:pt x="1447677" y="24704"/>
                    <a:pt x="1433945" y="20781"/>
                  </a:cubicBezTo>
                  <a:cubicBezTo>
                    <a:pt x="1356405" y="-1372"/>
                    <a:pt x="1461227" y="16886"/>
                    <a:pt x="1309254" y="0"/>
                  </a:cubicBezTo>
                  <a:cubicBezTo>
                    <a:pt x="1205345" y="3464"/>
                    <a:pt x="1100691" y="-2504"/>
                    <a:pt x="997527" y="10391"/>
                  </a:cubicBezTo>
                  <a:cubicBezTo>
                    <a:pt x="985135" y="11940"/>
                    <a:pt x="985576" y="32733"/>
                    <a:pt x="976745" y="41563"/>
                  </a:cubicBezTo>
                  <a:cubicBezTo>
                    <a:pt x="967914" y="50394"/>
                    <a:pt x="955963" y="55418"/>
                    <a:pt x="945572" y="62345"/>
                  </a:cubicBezTo>
                  <a:cubicBezTo>
                    <a:pt x="924228" y="126377"/>
                    <a:pt x="946134" y="93518"/>
                    <a:pt x="831272" y="9351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Zaoblený obdélník 29"/>
            <p:cNvSpPr/>
            <p:nvPr/>
          </p:nvSpPr>
          <p:spPr>
            <a:xfrm>
              <a:off x="0" y="3411213"/>
              <a:ext cx="1851332" cy="95699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2" name="Zaoblený obdélníkový popisek 31"/>
          <p:cNvSpPr/>
          <p:nvPr/>
        </p:nvSpPr>
        <p:spPr>
          <a:xfrm>
            <a:off x="3706386" y="3573016"/>
            <a:ext cx="3889950" cy="314842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MŮJ  ZOČUP</a:t>
            </a:r>
          </a:p>
          <a:p>
            <a:pPr algn="ctr"/>
            <a:r>
              <a:rPr lang="cs-CZ" sz="4000" dirty="0" smtClean="0"/>
              <a:t>ZMIZEL  ALE JAK !</a:t>
            </a:r>
          </a:p>
          <a:p>
            <a:pPr algn="ctr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498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03704E-6 C -0.0099 0.01157 -0.01927 0.02361 -0.02952 0.03472 C -0.03143 0.0368 -0.0342 0.03749 -0.03629 0.03935 C -0.04097 0.04305 -0.04584 0.04675 -0.05 0.05138 C -0.05191 0.05347 -0.05365 0.05578 -0.05573 0.05763 C -0.06268 0.06435 -0.0717 0.06759 -0.07952 0.07268 C -0.08368 0.07546 -0.08733 0.0787 -0.09202 0.08032 C -0.1 0.08287 -0.10886 0.08356 -0.11702 0.08472 C -0.12518 0.08773 -0.13247 0.09143 -0.14097 0.09398 C -0.15 0.10208 -0.16181 0.10949 -0.17275 0.11203 C -0.17865 0.11527 -0.18351 0.11921 -0.18976 0.12106 C -0.1967 0.12615 -0.20347 0.12708 -0.21129 0.1287 C -0.22031 0.13333 -0.22917 0.13935 -0.23854 0.14236 C -0.24792 0.14861 -0.25972 0.15763 -0.26927 0.16203 C -0.27292 0.16365 -0.27691 0.16365 -0.28056 0.16504 C -0.29514 0.1706 -0.27188 0.16203 -0.2875 0.16967 C -0.29236 0.17199 -0.29948 0.17337 -0.30452 0.1743 C -0.32014 0.18078 -0.33924 0.18171 -0.35556 0.18472 C -0.36597 0.18958 -0.37865 0.19004 -0.38976 0.19236 C -0.39202 0.19282 -0.39427 0.19351 -0.39653 0.19398 C -0.4007 0.19467 -0.40903 0.19537 -0.40903 0.19537 L -0.39531 0.18773 " pathEditMode="relative" ptsTypes="ffffffffffffffffffffAA">
                                      <p:cBhvr>
                                        <p:cTn id="6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5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6211669"/>
            <a:ext cx="91683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               ZOMBÍK ZŮSTAL PŘI STARÉM NÁKUPU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386" y="-255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ZOMBIE END</a:t>
            </a:r>
            <a:endParaRPr lang="cs-CZ" sz="9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r="33131" b="8485"/>
          <a:stretch/>
        </p:blipFill>
        <p:spPr bwMode="auto">
          <a:xfrm>
            <a:off x="8207886" y="1"/>
            <a:ext cx="91626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r="33131" b="8485"/>
          <a:stretch/>
        </p:blipFill>
        <p:spPr bwMode="auto">
          <a:xfrm>
            <a:off x="8227737" y="4365104"/>
            <a:ext cx="91626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r="33131" b="8485"/>
          <a:stretch/>
        </p:blipFill>
        <p:spPr bwMode="auto">
          <a:xfrm>
            <a:off x="-1" y="4365104"/>
            <a:ext cx="91626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r="33131" b="8485"/>
          <a:stretch/>
        </p:blipFill>
        <p:spPr bwMode="auto">
          <a:xfrm>
            <a:off x="0" y="1"/>
            <a:ext cx="91626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4257274" y="4895644"/>
            <a:ext cx="1443492" cy="1767901"/>
            <a:chOff x="1991872" y="1709056"/>
            <a:chExt cx="4136655" cy="4423824"/>
          </a:xfrm>
        </p:grpSpPr>
        <p:sp>
          <p:nvSpPr>
            <p:cNvPr id="10" name="Ovál 9"/>
            <p:cNvSpPr/>
            <p:nvPr/>
          </p:nvSpPr>
          <p:spPr>
            <a:xfrm>
              <a:off x="2555775" y="2636912"/>
              <a:ext cx="1520955" cy="1416153"/>
            </a:xfrm>
            <a:prstGeom prst="ellipse">
              <a:avLst/>
            </a:prstGeom>
            <a:solidFill>
              <a:srgbClr val="00AC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2928257" y="3494314"/>
              <a:ext cx="854020" cy="460283"/>
            </a:xfrm>
            <a:custGeom>
              <a:avLst/>
              <a:gdLst>
                <a:gd name="connsiteX0" fmla="*/ 54429 w 849086"/>
                <a:gd name="connsiteY0" fmla="*/ 228600 h 468086"/>
                <a:gd name="connsiteX1" fmla="*/ 43543 w 849086"/>
                <a:gd name="connsiteY1" fmla="*/ 119743 h 468086"/>
                <a:gd name="connsiteX2" fmla="*/ 54429 w 849086"/>
                <a:gd name="connsiteY2" fmla="*/ 76200 h 468086"/>
                <a:gd name="connsiteX3" fmla="*/ 119743 w 849086"/>
                <a:gd name="connsiteY3" fmla="*/ 32657 h 468086"/>
                <a:gd name="connsiteX4" fmla="*/ 185057 w 849086"/>
                <a:gd name="connsiteY4" fmla="*/ 10886 h 468086"/>
                <a:gd name="connsiteX5" fmla="*/ 326572 w 849086"/>
                <a:gd name="connsiteY5" fmla="*/ 32657 h 468086"/>
                <a:gd name="connsiteX6" fmla="*/ 348343 w 849086"/>
                <a:gd name="connsiteY6" fmla="*/ 54429 h 468086"/>
                <a:gd name="connsiteX7" fmla="*/ 381000 w 849086"/>
                <a:gd name="connsiteY7" fmla="*/ 76200 h 468086"/>
                <a:gd name="connsiteX8" fmla="*/ 424543 w 849086"/>
                <a:gd name="connsiteY8" fmla="*/ 119743 h 468086"/>
                <a:gd name="connsiteX9" fmla="*/ 500743 w 849086"/>
                <a:gd name="connsiteY9" fmla="*/ 174171 h 468086"/>
                <a:gd name="connsiteX10" fmla="*/ 587829 w 849086"/>
                <a:gd name="connsiteY10" fmla="*/ 195943 h 468086"/>
                <a:gd name="connsiteX11" fmla="*/ 642257 w 849086"/>
                <a:gd name="connsiteY11" fmla="*/ 185057 h 468086"/>
                <a:gd name="connsiteX12" fmla="*/ 674914 w 849086"/>
                <a:gd name="connsiteY12" fmla="*/ 163286 h 468086"/>
                <a:gd name="connsiteX13" fmla="*/ 718457 w 849086"/>
                <a:gd name="connsiteY13" fmla="*/ 108857 h 468086"/>
                <a:gd name="connsiteX14" fmla="*/ 751114 w 849086"/>
                <a:gd name="connsiteY14" fmla="*/ 0 h 468086"/>
                <a:gd name="connsiteX15" fmla="*/ 827314 w 849086"/>
                <a:gd name="connsiteY15" fmla="*/ 10886 h 468086"/>
                <a:gd name="connsiteX16" fmla="*/ 838200 w 849086"/>
                <a:gd name="connsiteY16" fmla="*/ 43543 h 468086"/>
                <a:gd name="connsiteX17" fmla="*/ 849086 w 849086"/>
                <a:gd name="connsiteY17" fmla="*/ 87086 h 468086"/>
                <a:gd name="connsiteX18" fmla="*/ 838200 w 849086"/>
                <a:gd name="connsiteY18" fmla="*/ 250371 h 468086"/>
                <a:gd name="connsiteX19" fmla="*/ 794657 w 849086"/>
                <a:gd name="connsiteY19" fmla="*/ 315686 h 468086"/>
                <a:gd name="connsiteX20" fmla="*/ 751114 w 849086"/>
                <a:gd name="connsiteY20" fmla="*/ 402771 h 468086"/>
                <a:gd name="connsiteX21" fmla="*/ 718457 w 849086"/>
                <a:gd name="connsiteY21" fmla="*/ 424543 h 468086"/>
                <a:gd name="connsiteX22" fmla="*/ 653143 w 849086"/>
                <a:gd name="connsiteY22" fmla="*/ 446314 h 468086"/>
                <a:gd name="connsiteX23" fmla="*/ 620486 w 849086"/>
                <a:gd name="connsiteY23" fmla="*/ 457200 h 468086"/>
                <a:gd name="connsiteX24" fmla="*/ 587829 w 849086"/>
                <a:gd name="connsiteY24" fmla="*/ 468086 h 468086"/>
                <a:gd name="connsiteX25" fmla="*/ 239486 w 849086"/>
                <a:gd name="connsiteY25" fmla="*/ 457200 h 468086"/>
                <a:gd name="connsiteX26" fmla="*/ 206829 w 849086"/>
                <a:gd name="connsiteY26" fmla="*/ 446314 h 468086"/>
                <a:gd name="connsiteX27" fmla="*/ 163286 w 849086"/>
                <a:gd name="connsiteY27" fmla="*/ 435429 h 468086"/>
                <a:gd name="connsiteX28" fmla="*/ 97972 w 849086"/>
                <a:gd name="connsiteY28" fmla="*/ 413657 h 468086"/>
                <a:gd name="connsiteX29" fmla="*/ 65314 w 849086"/>
                <a:gd name="connsiteY29" fmla="*/ 391886 h 468086"/>
                <a:gd name="connsiteX30" fmla="*/ 21772 w 849086"/>
                <a:gd name="connsiteY30" fmla="*/ 337457 h 468086"/>
                <a:gd name="connsiteX31" fmla="*/ 0 w 849086"/>
                <a:gd name="connsiteY31" fmla="*/ 272143 h 468086"/>
                <a:gd name="connsiteX32" fmla="*/ 32657 w 849086"/>
                <a:gd name="connsiteY32" fmla="*/ 206829 h 468086"/>
                <a:gd name="connsiteX33" fmla="*/ 54429 w 849086"/>
                <a:gd name="connsiteY33" fmla="*/ 228600 h 4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086" h="468086">
                  <a:moveTo>
                    <a:pt x="54429" y="228600"/>
                  </a:moveTo>
                  <a:cubicBezTo>
                    <a:pt x="56243" y="214086"/>
                    <a:pt x="27773" y="190704"/>
                    <a:pt x="43543" y="119743"/>
                  </a:cubicBezTo>
                  <a:cubicBezTo>
                    <a:pt x="46789" y="105138"/>
                    <a:pt x="44577" y="87459"/>
                    <a:pt x="54429" y="76200"/>
                  </a:cubicBezTo>
                  <a:cubicBezTo>
                    <a:pt x="71659" y="56508"/>
                    <a:pt x="94920" y="40931"/>
                    <a:pt x="119743" y="32657"/>
                  </a:cubicBezTo>
                  <a:lnTo>
                    <a:pt x="185057" y="10886"/>
                  </a:lnTo>
                  <a:cubicBezTo>
                    <a:pt x="191417" y="11593"/>
                    <a:pt x="299635" y="19188"/>
                    <a:pt x="326572" y="32657"/>
                  </a:cubicBezTo>
                  <a:cubicBezTo>
                    <a:pt x="335752" y="37247"/>
                    <a:pt x="340329" y="48018"/>
                    <a:pt x="348343" y="54429"/>
                  </a:cubicBezTo>
                  <a:cubicBezTo>
                    <a:pt x="358559" y="62602"/>
                    <a:pt x="371067" y="67686"/>
                    <a:pt x="381000" y="76200"/>
                  </a:cubicBezTo>
                  <a:cubicBezTo>
                    <a:pt x="396585" y="89558"/>
                    <a:pt x="408122" y="107427"/>
                    <a:pt x="424543" y="119743"/>
                  </a:cubicBezTo>
                  <a:cubicBezTo>
                    <a:pt x="434406" y="127140"/>
                    <a:pt x="484824" y="166212"/>
                    <a:pt x="500743" y="174171"/>
                  </a:cubicBezTo>
                  <a:cubicBezTo>
                    <a:pt x="523060" y="185329"/>
                    <a:pt x="567125" y="191802"/>
                    <a:pt x="587829" y="195943"/>
                  </a:cubicBezTo>
                  <a:cubicBezTo>
                    <a:pt x="605972" y="192314"/>
                    <a:pt x="624933" y="191554"/>
                    <a:pt x="642257" y="185057"/>
                  </a:cubicBezTo>
                  <a:cubicBezTo>
                    <a:pt x="654507" y="180463"/>
                    <a:pt x="664698" y="171459"/>
                    <a:pt x="674914" y="163286"/>
                  </a:cubicBezTo>
                  <a:cubicBezTo>
                    <a:pt x="690514" y="150806"/>
                    <a:pt x="710653" y="126417"/>
                    <a:pt x="718457" y="108857"/>
                  </a:cubicBezTo>
                  <a:cubicBezTo>
                    <a:pt x="733605" y="74775"/>
                    <a:pt x="742066" y="36193"/>
                    <a:pt x="751114" y="0"/>
                  </a:cubicBezTo>
                  <a:cubicBezTo>
                    <a:pt x="776514" y="3629"/>
                    <a:pt x="804365" y="-589"/>
                    <a:pt x="827314" y="10886"/>
                  </a:cubicBezTo>
                  <a:cubicBezTo>
                    <a:pt x="837577" y="16018"/>
                    <a:pt x="835048" y="32510"/>
                    <a:pt x="838200" y="43543"/>
                  </a:cubicBezTo>
                  <a:cubicBezTo>
                    <a:pt x="842310" y="57928"/>
                    <a:pt x="845457" y="72572"/>
                    <a:pt x="849086" y="87086"/>
                  </a:cubicBezTo>
                  <a:cubicBezTo>
                    <a:pt x="845457" y="141514"/>
                    <a:pt x="850835" y="197305"/>
                    <a:pt x="838200" y="250371"/>
                  </a:cubicBezTo>
                  <a:cubicBezTo>
                    <a:pt x="832139" y="275826"/>
                    <a:pt x="794657" y="315686"/>
                    <a:pt x="794657" y="315686"/>
                  </a:cubicBezTo>
                  <a:cubicBezTo>
                    <a:pt x="777363" y="367568"/>
                    <a:pt x="785660" y="375134"/>
                    <a:pt x="751114" y="402771"/>
                  </a:cubicBezTo>
                  <a:cubicBezTo>
                    <a:pt x="740898" y="410944"/>
                    <a:pt x="730412" y="419229"/>
                    <a:pt x="718457" y="424543"/>
                  </a:cubicBezTo>
                  <a:cubicBezTo>
                    <a:pt x="697486" y="433864"/>
                    <a:pt x="674914" y="439057"/>
                    <a:pt x="653143" y="446314"/>
                  </a:cubicBezTo>
                  <a:lnTo>
                    <a:pt x="620486" y="457200"/>
                  </a:lnTo>
                  <a:lnTo>
                    <a:pt x="587829" y="468086"/>
                  </a:lnTo>
                  <a:cubicBezTo>
                    <a:pt x="471715" y="464457"/>
                    <a:pt x="355468" y="463828"/>
                    <a:pt x="239486" y="457200"/>
                  </a:cubicBezTo>
                  <a:cubicBezTo>
                    <a:pt x="228030" y="456545"/>
                    <a:pt x="217862" y="449466"/>
                    <a:pt x="206829" y="446314"/>
                  </a:cubicBezTo>
                  <a:cubicBezTo>
                    <a:pt x="192444" y="442204"/>
                    <a:pt x="177616" y="439728"/>
                    <a:pt x="163286" y="435429"/>
                  </a:cubicBezTo>
                  <a:cubicBezTo>
                    <a:pt x="141305" y="428835"/>
                    <a:pt x="117067" y="426386"/>
                    <a:pt x="97972" y="413657"/>
                  </a:cubicBezTo>
                  <a:cubicBezTo>
                    <a:pt x="87086" y="406400"/>
                    <a:pt x="75530" y="400059"/>
                    <a:pt x="65314" y="391886"/>
                  </a:cubicBezTo>
                  <a:cubicBezTo>
                    <a:pt x="49716" y="379407"/>
                    <a:pt x="29575" y="355014"/>
                    <a:pt x="21772" y="337457"/>
                  </a:cubicBezTo>
                  <a:cubicBezTo>
                    <a:pt x="12451" y="316486"/>
                    <a:pt x="0" y="272143"/>
                    <a:pt x="0" y="272143"/>
                  </a:cubicBezTo>
                  <a:cubicBezTo>
                    <a:pt x="6797" y="251753"/>
                    <a:pt x="13900" y="220896"/>
                    <a:pt x="32657" y="206829"/>
                  </a:cubicBezTo>
                  <a:cubicBezTo>
                    <a:pt x="38463" y="202475"/>
                    <a:pt x="52615" y="243114"/>
                    <a:pt x="54429" y="22860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Symbol „Zákaz“ 11"/>
            <p:cNvSpPr/>
            <p:nvPr/>
          </p:nvSpPr>
          <p:spPr>
            <a:xfrm>
              <a:off x="3004317" y="2996952"/>
              <a:ext cx="350507" cy="354038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3" name="Prstenec 12"/>
            <p:cNvSpPr/>
            <p:nvPr/>
          </p:nvSpPr>
          <p:spPr>
            <a:xfrm>
              <a:off x="3491880" y="2996952"/>
              <a:ext cx="362132" cy="354038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2272765" y="2340429"/>
              <a:ext cx="615505" cy="417465"/>
            </a:xfrm>
            <a:custGeom>
              <a:avLst/>
              <a:gdLst>
                <a:gd name="connsiteX0" fmla="*/ 611949 w 611949"/>
                <a:gd name="connsiteY0" fmla="*/ 424542 h 424542"/>
                <a:gd name="connsiteX1" fmla="*/ 524864 w 611949"/>
                <a:gd name="connsiteY1" fmla="*/ 315685 h 424542"/>
                <a:gd name="connsiteX2" fmla="*/ 503092 w 611949"/>
                <a:gd name="connsiteY2" fmla="*/ 293914 h 424542"/>
                <a:gd name="connsiteX3" fmla="*/ 470435 w 611949"/>
                <a:gd name="connsiteY3" fmla="*/ 250371 h 424542"/>
                <a:gd name="connsiteX4" fmla="*/ 350692 w 611949"/>
                <a:gd name="connsiteY4" fmla="*/ 119742 h 424542"/>
                <a:gd name="connsiteX5" fmla="*/ 318035 w 611949"/>
                <a:gd name="connsiteY5" fmla="*/ 97971 h 424542"/>
                <a:gd name="connsiteX6" fmla="*/ 230949 w 611949"/>
                <a:gd name="connsiteY6" fmla="*/ 76200 h 424542"/>
                <a:gd name="connsiteX7" fmla="*/ 165635 w 611949"/>
                <a:gd name="connsiteY7" fmla="*/ 32657 h 424542"/>
                <a:gd name="connsiteX8" fmla="*/ 45892 w 611949"/>
                <a:gd name="connsiteY8" fmla="*/ 0 h 424542"/>
                <a:gd name="connsiteX9" fmla="*/ 2349 w 611949"/>
                <a:gd name="connsiteY9" fmla="*/ 65314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49" h="424542">
                  <a:moveTo>
                    <a:pt x="611949" y="424542"/>
                  </a:moveTo>
                  <a:cubicBezTo>
                    <a:pt x="505481" y="318074"/>
                    <a:pt x="601298" y="422691"/>
                    <a:pt x="524864" y="315685"/>
                  </a:cubicBezTo>
                  <a:cubicBezTo>
                    <a:pt x="518899" y="307334"/>
                    <a:pt x="509662" y="301798"/>
                    <a:pt x="503092" y="293914"/>
                  </a:cubicBezTo>
                  <a:cubicBezTo>
                    <a:pt x="491477" y="279976"/>
                    <a:pt x="480980" y="265135"/>
                    <a:pt x="470435" y="250371"/>
                  </a:cubicBezTo>
                  <a:cubicBezTo>
                    <a:pt x="418477" y="177630"/>
                    <a:pt x="474042" y="232813"/>
                    <a:pt x="350692" y="119742"/>
                  </a:cubicBezTo>
                  <a:cubicBezTo>
                    <a:pt x="341048" y="110902"/>
                    <a:pt x="329737" y="103822"/>
                    <a:pt x="318035" y="97971"/>
                  </a:cubicBezTo>
                  <a:cubicBezTo>
                    <a:pt x="295716" y="86812"/>
                    <a:pt x="251656" y="80341"/>
                    <a:pt x="230949" y="76200"/>
                  </a:cubicBezTo>
                  <a:cubicBezTo>
                    <a:pt x="209178" y="61686"/>
                    <a:pt x="191020" y="39003"/>
                    <a:pt x="165635" y="32657"/>
                  </a:cubicBezTo>
                  <a:cubicBezTo>
                    <a:pt x="67417" y="8102"/>
                    <a:pt x="106936" y="20347"/>
                    <a:pt x="45892" y="0"/>
                  </a:cubicBezTo>
                  <a:cubicBezTo>
                    <a:pt x="-15252" y="15285"/>
                    <a:pt x="2349" y="-4076"/>
                    <a:pt x="2349" y="65314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3015343" y="1709056"/>
              <a:ext cx="550873" cy="920567"/>
            </a:xfrm>
            <a:custGeom>
              <a:avLst/>
              <a:gdLst>
                <a:gd name="connsiteX0" fmla="*/ 174171 w 547691"/>
                <a:gd name="connsiteY0" fmla="*/ 936172 h 936172"/>
                <a:gd name="connsiteX1" fmla="*/ 163286 w 547691"/>
                <a:gd name="connsiteY1" fmla="*/ 881743 h 936172"/>
                <a:gd name="connsiteX2" fmla="*/ 130628 w 547691"/>
                <a:gd name="connsiteY2" fmla="*/ 838200 h 936172"/>
                <a:gd name="connsiteX3" fmla="*/ 108857 w 547691"/>
                <a:gd name="connsiteY3" fmla="*/ 794657 h 936172"/>
                <a:gd name="connsiteX4" fmla="*/ 97971 w 547691"/>
                <a:gd name="connsiteY4" fmla="*/ 751114 h 936172"/>
                <a:gd name="connsiteX5" fmla="*/ 65314 w 547691"/>
                <a:gd name="connsiteY5" fmla="*/ 674914 h 936172"/>
                <a:gd name="connsiteX6" fmla="*/ 10886 w 547691"/>
                <a:gd name="connsiteY6" fmla="*/ 544286 h 936172"/>
                <a:gd name="connsiteX7" fmla="*/ 0 w 547691"/>
                <a:gd name="connsiteY7" fmla="*/ 511629 h 936172"/>
                <a:gd name="connsiteX8" fmla="*/ 43543 w 547691"/>
                <a:gd name="connsiteY8" fmla="*/ 348343 h 936172"/>
                <a:gd name="connsiteX9" fmla="*/ 87086 w 547691"/>
                <a:gd name="connsiteY9" fmla="*/ 337457 h 936172"/>
                <a:gd name="connsiteX10" fmla="*/ 119743 w 547691"/>
                <a:gd name="connsiteY10" fmla="*/ 326572 h 936172"/>
                <a:gd name="connsiteX11" fmla="*/ 195943 w 547691"/>
                <a:gd name="connsiteY11" fmla="*/ 293914 h 936172"/>
                <a:gd name="connsiteX12" fmla="*/ 228600 w 547691"/>
                <a:gd name="connsiteY12" fmla="*/ 272143 h 936172"/>
                <a:gd name="connsiteX13" fmla="*/ 293914 w 547691"/>
                <a:gd name="connsiteY13" fmla="*/ 261257 h 936172"/>
                <a:gd name="connsiteX14" fmla="*/ 402771 w 547691"/>
                <a:gd name="connsiteY14" fmla="*/ 228600 h 936172"/>
                <a:gd name="connsiteX15" fmla="*/ 468086 w 547691"/>
                <a:gd name="connsiteY15" fmla="*/ 185057 h 936172"/>
                <a:gd name="connsiteX16" fmla="*/ 533400 w 547691"/>
                <a:gd name="connsiteY16" fmla="*/ 163286 h 936172"/>
                <a:gd name="connsiteX17" fmla="*/ 533400 w 547691"/>
                <a:gd name="connsiteY17" fmla="*/ 43543 h 936172"/>
                <a:gd name="connsiteX18" fmla="*/ 511628 w 547691"/>
                <a:gd name="connsiteY18" fmla="*/ 21772 h 936172"/>
                <a:gd name="connsiteX19" fmla="*/ 500743 w 547691"/>
                <a:gd name="connsiteY19" fmla="*/ 0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7691" h="936172">
                  <a:moveTo>
                    <a:pt x="174171" y="936172"/>
                  </a:moveTo>
                  <a:cubicBezTo>
                    <a:pt x="170543" y="918029"/>
                    <a:pt x="170800" y="898651"/>
                    <a:pt x="163286" y="881743"/>
                  </a:cubicBezTo>
                  <a:cubicBezTo>
                    <a:pt x="155917" y="865164"/>
                    <a:pt x="140244" y="853585"/>
                    <a:pt x="130628" y="838200"/>
                  </a:cubicBezTo>
                  <a:cubicBezTo>
                    <a:pt x="122027" y="824439"/>
                    <a:pt x="114555" y="809851"/>
                    <a:pt x="108857" y="794657"/>
                  </a:cubicBezTo>
                  <a:cubicBezTo>
                    <a:pt x="103604" y="780649"/>
                    <a:pt x="103084" y="765174"/>
                    <a:pt x="97971" y="751114"/>
                  </a:cubicBezTo>
                  <a:cubicBezTo>
                    <a:pt x="88527" y="725143"/>
                    <a:pt x="76894" y="700005"/>
                    <a:pt x="65314" y="674914"/>
                  </a:cubicBezTo>
                  <a:cubicBezTo>
                    <a:pt x="13808" y="563317"/>
                    <a:pt x="48449" y="656976"/>
                    <a:pt x="10886" y="544286"/>
                  </a:cubicBezTo>
                  <a:lnTo>
                    <a:pt x="0" y="511629"/>
                  </a:lnTo>
                  <a:cubicBezTo>
                    <a:pt x="1818" y="499810"/>
                    <a:pt x="-7351" y="373790"/>
                    <a:pt x="43543" y="348343"/>
                  </a:cubicBezTo>
                  <a:cubicBezTo>
                    <a:pt x="56925" y="341652"/>
                    <a:pt x="72701" y="341567"/>
                    <a:pt x="87086" y="337457"/>
                  </a:cubicBezTo>
                  <a:cubicBezTo>
                    <a:pt x="98119" y="334305"/>
                    <a:pt x="108857" y="330200"/>
                    <a:pt x="119743" y="326572"/>
                  </a:cubicBezTo>
                  <a:cubicBezTo>
                    <a:pt x="201726" y="271915"/>
                    <a:pt x="97537" y="336088"/>
                    <a:pt x="195943" y="293914"/>
                  </a:cubicBezTo>
                  <a:cubicBezTo>
                    <a:pt x="207968" y="288760"/>
                    <a:pt x="216188" y="276280"/>
                    <a:pt x="228600" y="272143"/>
                  </a:cubicBezTo>
                  <a:cubicBezTo>
                    <a:pt x="249539" y="265163"/>
                    <a:pt x="272501" y="266610"/>
                    <a:pt x="293914" y="261257"/>
                  </a:cubicBezTo>
                  <a:cubicBezTo>
                    <a:pt x="330666" y="252069"/>
                    <a:pt x="366485" y="239486"/>
                    <a:pt x="402771" y="228600"/>
                  </a:cubicBezTo>
                  <a:cubicBezTo>
                    <a:pt x="424543" y="214086"/>
                    <a:pt x="443263" y="193331"/>
                    <a:pt x="468086" y="185057"/>
                  </a:cubicBezTo>
                  <a:lnTo>
                    <a:pt x="533400" y="163286"/>
                  </a:lnTo>
                  <a:cubicBezTo>
                    <a:pt x="549980" y="113548"/>
                    <a:pt x="554779" y="114806"/>
                    <a:pt x="533400" y="43543"/>
                  </a:cubicBezTo>
                  <a:cubicBezTo>
                    <a:pt x="530451" y="33713"/>
                    <a:pt x="517786" y="29983"/>
                    <a:pt x="511628" y="21772"/>
                  </a:cubicBezTo>
                  <a:cubicBezTo>
                    <a:pt x="506760" y="15281"/>
                    <a:pt x="504371" y="7257"/>
                    <a:pt x="500743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3614058" y="1719942"/>
              <a:ext cx="526328" cy="1027607"/>
            </a:xfrm>
            <a:custGeom>
              <a:avLst/>
              <a:gdLst>
                <a:gd name="connsiteX0" fmla="*/ 163286 w 523287"/>
                <a:gd name="connsiteY0" fmla="*/ 1045028 h 1045028"/>
                <a:gd name="connsiteX1" fmla="*/ 206829 w 523287"/>
                <a:gd name="connsiteY1" fmla="*/ 968828 h 1045028"/>
                <a:gd name="connsiteX2" fmla="*/ 228600 w 523287"/>
                <a:gd name="connsiteY2" fmla="*/ 892628 h 1045028"/>
                <a:gd name="connsiteX3" fmla="*/ 261257 w 523287"/>
                <a:gd name="connsiteY3" fmla="*/ 772886 h 1045028"/>
                <a:gd name="connsiteX4" fmla="*/ 217714 w 523287"/>
                <a:gd name="connsiteY4" fmla="*/ 576943 h 1045028"/>
                <a:gd name="connsiteX5" fmla="*/ 304800 w 523287"/>
                <a:gd name="connsiteY5" fmla="*/ 424543 h 1045028"/>
                <a:gd name="connsiteX6" fmla="*/ 370114 w 523287"/>
                <a:gd name="connsiteY6" fmla="*/ 359228 h 1045028"/>
                <a:gd name="connsiteX7" fmla="*/ 402772 w 523287"/>
                <a:gd name="connsiteY7" fmla="*/ 326571 h 1045028"/>
                <a:gd name="connsiteX8" fmla="*/ 500743 w 523287"/>
                <a:gd name="connsiteY8" fmla="*/ 293914 h 1045028"/>
                <a:gd name="connsiteX9" fmla="*/ 522514 w 523287"/>
                <a:gd name="connsiteY9" fmla="*/ 261257 h 1045028"/>
                <a:gd name="connsiteX10" fmla="*/ 489857 w 523287"/>
                <a:gd name="connsiteY10" fmla="*/ 152400 h 1045028"/>
                <a:gd name="connsiteX11" fmla="*/ 478972 w 523287"/>
                <a:gd name="connsiteY11" fmla="*/ 76200 h 1045028"/>
                <a:gd name="connsiteX12" fmla="*/ 468086 w 523287"/>
                <a:gd name="connsiteY12" fmla="*/ 21771 h 1045028"/>
                <a:gd name="connsiteX13" fmla="*/ 424543 w 523287"/>
                <a:gd name="connsiteY13" fmla="*/ 0 h 1045028"/>
                <a:gd name="connsiteX14" fmla="*/ 348343 w 523287"/>
                <a:gd name="connsiteY14" fmla="*/ 43543 h 1045028"/>
                <a:gd name="connsiteX15" fmla="*/ 326572 w 523287"/>
                <a:gd name="connsiteY15" fmla="*/ 108857 h 1045028"/>
                <a:gd name="connsiteX16" fmla="*/ 250372 w 523287"/>
                <a:gd name="connsiteY16" fmla="*/ 152400 h 1045028"/>
                <a:gd name="connsiteX17" fmla="*/ 119743 w 523287"/>
                <a:gd name="connsiteY17" fmla="*/ 163286 h 1045028"/>
                <a:gd name="connsiteX18" fmla="*/ 76200 w 523287"/>
                <a:gd name="connsiteY18" fmla="*/ 468086 h 1045028"/>
                <a:gd name="connsiteX19" fmla="*/ 54429 w 523287"/>
                <a:gd name="connsiteY19" fmla="*/ 555171 h 1045028"/>
                <a:gd name="connsiteX20" fmla="*/ 21772 w 523287"/>
                <a:gd name="connsiteY20" fmla="*/ 620486 h 1045028"/>
                <a:gd name="connsiteX21" fmla="*/ 0 w 523287"/>
                <a:gd name="connsiteY21" fmla="*/ 631371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287" h="1045028">
                  <a:moveTo>
                    <a:pt x="163286" y="1045028"/>
                  </a:moveTo>
                  <a:cubicBezTo>
                    <a:pt x="177800" y="1019628"/>
                    <a:pt x="193746" y="994994"/>
                    <a:pt x="206829" y="968828"/>
                  </a:cubicBezTo>
                  <a:cubicBezTo>
                    <a:pt x="215972" y="950541"/>
                    <a:pt x="223370" y="910060"/>
                    <a:pt x="228600" y="892628"/>
                  </a:cubicBezTo>
                  <a:cubicBezTo>
                    <a:pt x="261746" y="782143"/>
                    <a:pt x="241419" y="872084"/>
                    <a:pt x="261257" y="772886"/>
                  </a:cubicBezTo>
                  <a:cubicBezTo>
                    <a:pt x="246743" y="707572"/>
                    <a:pt x="220285" y="643801"/>
                    <a:pt x="217714" y="576943"/>
                  </a:cubicBezTo>
                  <a:cubicBezTo>
                    <a:pt x="215563" y="521015"/>
                    <a:pt x="271440" y="460936"/>
                    <a:pt x="304800" y="424543"/>
                  </a:cubicBezTo>
                  <a:cubicBezTo>
                    <a:pt x="325605" y="401846"/>
                    <a:pt x="348342" y="381000"/>
                    <a:pt x="370114" y="359228"/>
                  </a:cubicBezTo>
                  <a:cubicBezTo>
                    <a:pt x="381000" y="348342"/>
                    <a:pt x="387837" y="330305"/>
                    <a:pt x="402772" y="326571"/>
                  </a:cubicBezTo>
                  <a:cubicBezTo>
                    <a:pt x="465271" y="310947"/>
                    <a:pt x="432423" y="321242"/>
                    <a:pt x="500743" y="293914"/>
                  </a:cubicBezTo>
                  <a:cubicBezTo>
                    <a:pt x="508000" y="283028"/>
                    <a:pt x="521069" y="274260"/>
                    <a:pt x="522514" y="261257"/>
                  </a:cubicBezTo>
                  <a:cubicBezTo>
                    <a:pt x="527443" y="216898"/>
                    <a:pt x="507912" y="188509"/>
                    <a:pt x="489857" y="152400"/>
                  </a:cubicBezTo>
                  <a:cubicBezTo>
                    <a:pt x="486229" y="127000"/>
                    <a:pt x="483190" y="101509"/>
                    <a:pt x="478972" y="76200"/>
                  </a:cubicBezTo>
                  <a:cubicBezTo>
                    <a:pt x="475930" y="57949"/>
                    <a:pt x="478840" y="36827"/>
                    <a:pt x="468086" y="21771"/>
                  </a:cubicBezTo>
                  <a:cubicBezTo>
                    <a:pt x="458654" y="8566"/>
                    <a:pt x="439057" y="7257"/>
                    <a:pt x="424543" y="0"/>
                  </a:cubicBezTo>
                  <a:cubicBezTo>
                    <a:pt x="387752" y="9198"/>
                    <a:pt x="369263" y="5886"/>
                    <a:pt x="348343" y="43543"/>
                  </a:cubicBezTo>
                  <a:cubicBezTo>
                    <a:pt x="337198" y="63604"/>
                    <a:pt x="345667" y="96128"/>
                    <a:pt x="326572" y="108857"/>
                  </a:cubicBezTo>
                  <a:cubicBezTo>
                    <a:pt x="309464" y="120262"/>
                    <a:pt x="269583" y="148798"/>
                    <a:pt x="250372" y="152400"/>
                  </a:cubicBezTo>
                  <a:cubicBezTo>
                    <a:pt x="207426" y="160453"/>
                    <a:pt x="163286" y="159657"/>
                    <a:pt x="119743" y="163286"/>
                  </a:cubicBezTo>
                  <a:cubicBezTo>
                    <a:pt x="-7713" y="205769"/>
                    <a:pt x="102813" y="157604"/>
                    <a:pt x="76200" y="468086"/>
                  </a:cubicBezTo>
                  <a:cubicBezTo>
                    <a:pt x="73645" y="497898"/>
                    <a:pt x="63891" y="526785"/>
                    <a:pt x="54429" y="555171"/>
                  </a:cubicBezTo>
                  <a:cubicBezTo>
                    <a:pt x="45576" y="581730"/>
                    <a:pt x="42873" y="599385"/>
                    <a:pt x="21772" y="620486"/>
                  </a:cubicBezTo>
                  <a:cubicBezTo>
                    <a:pt x="16035" y="626223"/>
                    <a:pt x="7257" y="627743"/>
                    <a:pt x="0" y="631371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4027714" y="2383971"/>
              <a:ext cx="711683" cy="1434370"/>
            </a:xfrm>
            <a:custGeom>
              <a:avLst/>
              <a:gdLst>
                <a:gd name="connsiteX0" fmla="*/ 0 w 707572"/>
                <a:gd name="connsiteY0" fmla="*/ 664029 h 1458686"/>
                <a:gd name="connsiteX1" fmla="*/ 21772 w 707572"/>
                <a:gd name="connsiteY1" fmla="*/ 587829 h 1458686"/>
                <a:gd name="connsiteX2" fmla="*/ 32657 w 707572"/>
                <a:gd name="connsiteY2" fmla="*/ 555172 h 1458686"/>
                <a:gd name="connsiteX3" fmla="*/ 43543 w 707572"/>
                <a:gd name="connsiteY3" fmla="*/ 511629 h 1458686"/>
                <a:gd name="connsiteX4" fmla="*/ 54429 w 707572"/>
                <a:gd name="connsiteY4" fmla="*/ 478972 h 1458686"/>
                <a:gd name="connsiteX5" fmla="*/ 65315 w 707572"/>
                <a:gd name="connsiteY5" fmla="*/ 424543 h 1458686"/>
                <a:gd name="connsiteX6" fmla="*/ 108857 w 707572"/>
                <a:gd name="connsiteY6" fmla="*/ 337458 h 1458686"/>
                <a:gd name="connsiteX7" fmla="*/ 141515 w 707572"/>
                <a:gd name="connsiteY7" fmla="*/ 228600 h 1458686"/>
                <a:gd name="connsiteX8" fmla="*/ 163286 w 707572"/>
                <a:gd name="connsiteY8" fmla="*/ 163286 h 1458686"/>
                <a:gd name="connsiteX9" fmla="*/ 195943 w 707572"/>
                <a:gd name="connsiteY9" fmla="*/ 108858 h 1458686"/>
                <a:gd name="connsiteX10" fmla="*/ 293915 w 707572"/>
                <a:gd name="connsiteY10" fmla="*/ 21772 h 1458686"/>
                <a:gd name="connsiteX11" fmla="*/ 359229 w 707572"/>
                <a:gd name="connsiteY11" fmla="*/ 0 h 1458686"/>
                <a:gd name="connsiteX12" fmla="*/ 653143 w 707572"/>
                <a:gd name="connsiteY12" fmla="*/ 54429 h 1458686"/>
                <a:gd name="connsiteX13" fmla="*/ 674915 w 707572"/>
                <a:gd name="connsiteY13" fmla="*/ 76200 h 1458686"/>
                <a:gd name="connsiteX14" fmla="*/ 707572 w 707572"/>
                <a:gd name="connsiteY14" fmla="*/ 185058 h 1458686"/>
                <a:gd name="connsiteX15" fmla="*/ 696686 w 707572"/>
                <a:gd name="connsiteY15" fmla="*/ 315686 h 1458686"/>
                <a:gd name="connsiteX16" fmla="*/ 664029 w 707572"/>
                <a:gd name="connsiteY16" fmla="*/ 348343 h 1458686"/>
                <a:gd name="connsiteX17" fmla="*/ 642257 w 707572"/>
                <a:gd name="connsiteY17" fmla="*/ 391886 h 1458686"/>
                <a:gd name="connsiteX18" fmla="*/ 587829 w 707572"/>
                <a:gd name="connsiteY18" fmla="*/ 424543 h 1458686"/>
                <a:gd name="connsiteX19" fmla="*/ 511629 w 707572"/>
                <a:gd name="connsiteY19" fmla="*/ 457200 h 1458686"/>
                <a:gd name="connsiteX20" fmla="*/ 478972 w 707572"/>
                <a:gd name="connsiteY20" fmla="*/ 478972 h 1458686"/>
                <a:gd name="connsiteX21" fmla="*/ 381000 w 707572"/>
                <a:gd name="connsiteY21" fmla="*/ 522515 h 1458686"/>
                <a:gd name="connsiteX22" fmla="*/ 315686 w 707572"/>
                <a:gd name="connsiteY22" fmla="*/ 587829 h 1458686"/>
                <a:gd name="connsiteX23" fmla="*/ 283029 w 707572"/>
                <a:gd name="connsiteY23" fmla="*/ 642258 h 1458686"/>
                <a:gd name="connsiteX24" fmla="*/ 283029 w 707572"/>
                <a:gd name="connsiteY24" fmla="*/ 914400 h 1458686"/>
                <a:gd name="connsiteX25" fmla="*/ 315686 w 707572"/>
                <a:gd name="connsiteY25" fmla="*/ 1034143 h 1458686"/>
                <a:gd name="connsiteX26" fmla="*/ 348343 w 707572"/>
                <a:gd name="connsiteY26" fmla="*/ 1099458 h 1458686"/>
                <a:gd name="connsiteX27" fmla="*/ 370115 w 707572"/>
                <a:gd name="connsiteY27" fmla="*/ 1132115 h 1458686"/>
                <a:gd name="connsiteX28" fmla="*/ 435429 w 707572"/>
                <a:gd name="connsiteY28" fmla="*/ 1240972 h 1458686"/>
                <a:gd name="connsiteX29" fmla="*/ 457200 w 707572"/>
                <a:gd name="connsiteY29" fmla="*/ 1306286 h 1458686"/>
                <a:gd name="connsiteX30" fmla="*/ 446315 w 707572"/>
                <a:gd name="connsiteY30" fmla="*/ 1458686 h 145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7572" h="1458686">
                  <a:moveTo>
                    <a:pt x="0" y="664029"/>
                  </a:moveTo>
                  <a:cubicBezTo>
                    <a:pt x="7257" y="638629"/>
                    <a:pt x="14181" y="613131"/>
                    <a:pt x="21772" y="587829"/>
                  </a:cubicBezTo>
                  <a:cubicBezTo>
                    <a:pt x="25069" y="576838"/>
                    <a:pt x="29505" y="566205"/>
                    <a:pt x="32657" y="555172"/>
                  </a:cubicBezTo>
                  <a:cubicBezTo>
                    <a:pt x="36767" y="540787"/>
                    <a:pt x="39433" y="526014"/>
                    <a:pt x="43543" y="511629"/>
                  </a:cubicBezTo>
                  <a:cubicBezTo>
                    <a:pt x="46695" y="500596"/>
                    <a:pt x="51646" y="490104"/>
                    <a:pt x="54429" y="478972"/>
                  </a:cubicBezTo>
                  <a:cubicBezTo>
                    <a:pt x="58917" y="461022"/>
                    <a:pt x="58673" y="441812"/>
                    <a:pt x="65315" y="424543"/>
                  </a:cubicBezTo>
                  <a:cubicBezTo>
                    <a:pt x="76965" y="394252"/>
                    <a:pt x="96073" y="367288"/>
                    <a:pt x="108857" y="337458"/>
                  </a:cubicBezTo>
                  <a:cubicBezTo>
                    <a:pt x="134515" y="277590"/>
                    <a:pt x="125614" y="281604"/>
                    <a:pt x="141515" y="228600"/>
                  </a:cubicBezTo>
                  <a:cubicBezTo>
                    <a:pt x="148109" y="206619"/>
                    <a:pt x="151479" y="182965"/>
                    <a:pt x="163286" y="163286"/>
                  </a:cubicBezTo>
                  <a:cubicBezTo>
                    <a:pt x="174172" y="145143"/>
                    <a:pt x="182726" y="125379"/>
                    <a:pt x="195943" y="108858"/>
                  </a:cubicBezTo>
                  <a:cubicBezTo>
                    <a:pt x="210580" y="90562"/>
                    <a:pt x="267054" y="35203"/>
                    <a:pt x="293915" y="21772"/>
                  </a:cubicBezTo>
                  <a:cubicBezTo>
                    <a:pt x="314441" y="11509"/>
                    <a:pt x="359229" y="0"/>
                    <a:pt x="359229" y="0"/>
                  </a:cubicBezTo>
                  <a:cubicBezTo>
                    <a:pt x="570684" y="18388"/>
                    <a:pt x="554925" y="-27418"/>
                    <a:pt x="653143" y="54429"/>
                  </a:cubicBezTo>
                  <a:cubicBezTo>
                    <a:pt x="661027" y="60999"/>
                    <a:pt x="667658" y="68943"/>
                    <a:pt x="674915" y="76200"/>
                  </a:cubicBezTo>
                  <a:cubicBezTo>
                    <a:pt x="701417" y="155708"/>
                    <a:pt x="691120" y="119251"/>
                    <a:pt x="707572" y="185058"/>
                  </a:cubicBezTo>
                  <a:cubicBezTo>
                    <a:pt x="703943" y="228601"/>
                    <a:pt x="707944" y="273468"/>
                    <a:pt x="696686" y="315686"/>
                  </a:cubicBezTo>
                  <a:cubicBezTo>
                    <a:pt x="692719" y="330561"/>
                    <a:pt x="672977" y="335816"/>
                    <a:pt x="664029" y="348343"/>
                  </a:cubicBezTo>
                  <a:cubicBezTo>
                    <a:pt x="654597" y="361548"/>
                    <a:pt x="651258" y="378384"/>
                    <a:pt x="642257" y="391886"/>
                  </a:cubicBezTo>
                  <a:cubicBezTo>
                    <a:pt x="622946" y="420852"/>
                    <a:pt x="618401" y="411441"/>
                    <a:pt x="587829" y="424543"/>
                  </a:cubicBezTo>
                  <a:cubicBezTo>
                    <a:pt x="493669" y="464897"/>
                    <a:pt x="588215" y="431673"/>
                    <a:pt x="511629" y="457200"/>
                  </a:cubicBezTo>
                  <a:cubicBezTo>
                    <a:pt x="500743" y="464457"/>
                    <a:pt x="490331" y="472481"/>
                    <a:pt x="478972" y="478972"/>
                  </a:cubicBezTo>
                  <a:cubicBezTo>
                    <a:pt x="443382" y="499309"/>
                    <a:pt x="419873" y="506966"/>
                    <a:pt x="381000" y="522515"/>
                  </a:cubicBezTo>
                  <a:cubicBezTo>
                    <a:pt x="359229" y="544286"/>
                    <a:pt x="325423" y="558620"/>
                    <a:pt x="315686" y="587829"/>
                  </a:cubicBezTo>
                  <a:cubicBezTo>
                    <a:pt x="301554" y="630222"/>
                    <a:pt x="312914" y="612372"/>
                    <a:pt x="283029" y="642258"/>
                  </a:cubicBezTo>
                  <a:cubicBezTo>
                    <a:pt x="254710" y="755527"/>
                    <a:pt x="265974" y="692686"/>
                    <a:pt x="283029" y="914400"/>
                  </a:cubicBezTo>
                  <a:cubicBezTo>
                    <a:pt x="284807" y="937514"/>
                    <a:pt x="304943" y="1018029"/>
                    <a:pt x="315686" y="1034143"/>
                  </a:cubicBezTo>
                  <a:cubicBezTo>
                    <a:pt x="378084" y="1127741"/>
                    <a:pt x="303269" y="1009312"/>
                    <a:pt x="348343" y="1099458"/>
                  </a:cubicBezTo>
                  <a:cubicBezTo>
                    <a:pt x="354194" y="1111160"/>
                    <a:pt x="363384" y="1120896"/>
                    <a:pt x="370115" y="1132115"/>
                  </a:cubicBezTo>
                  <a:cubicBezTo>
                    <a:pt x="445166" y="1257200"/>
                    <a:pt x="386241" y="1167192"/>
                    <a:pt x="435429" y="1240972"/>
                  </a:cubicBezTo>
                  <a:cubicBezTo>
                    <a:pt x="442686" y="1262743"/>
                    <a:pt x="456054" y="1283366"/>
                    <a:pt x="457200" y="1306286"/>
                  </a:cubicBezTo>
                  <a:cubicBezTo>
                    <a:pt x="459743" y="1357152"/>
                    <a:pt x="446315" y="1458686"/>
                    <a:pt x="446315" y="145868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336930" y="3864429"/>
              <a:ext cx="2032627" cy="1573526"/>
            </a:xfrm>
            <a:custGeom>
              <a:avLst/>
              <a:gdLst>
                <a:gd name="connsiteX0" fmla="*/ 721956 w 2020884"/>
                <a:gd name="connsiteY0" fmla="*/ 206828 h 1600200"/>
                <a:gd name="connsiteX1" fmla="*/ 613099 w 2020884"/>
                <a:gd name="connsiteY1" fmla="*/ 185057 h 1600200"/>
                <a:gd name="connsiteX2" fmla="*/ 580441 w 2020884"/>
                <a:gd name="connsiteY2" fmla="*/ 163285 h 1600200"/>
                <a:gd name="connsiteX3" fmla="*/ 515127 w 2020884"/>
                <a:gd name="connsiteY3" fmla="*/ 141514 h 1600200"/>
                <a:gd name="connsiteX4" fmla="*/ 482470 w 2020884"/>
                <a:gd name="connsiteY4" fmla="*/ 130628 h 1600200"/>
                <a:gd name="connsiteX5" fmla="*/ 449813 w 2020884"/>
                <a:gd name="connsiteY5" fmla="*/ 97971 h 1600200"/>
                <a:gd name="connsiteX6" fmla="*/ 417156 w 2020884"/>
                <a:gd name="connsiteY6" fmla="*/ 87085 h 1600200"/>
                <a:gd name="connsiteX7" fmla="*/ 373613 w 2020884"/>
                <a:gd name="connsiteY7" fmla="*/ 21771 h 1600200"/>
                <a:gd name="connsiteX8" fmla="*/ 351841 w 2020884"/>
                <a:gd name="connsiteY8" fmla="*/ 0 h 1600200"/>
                <a:gd name="connsiteX9" fmla="*/ 221213 w 2020884"/>
                <a:gd name="connsiteY9" fmla="*/ 21771 h 1600200"/>
                <a:gd name="connsiteX10" fmla="*/ 188556 w 2020884"/>
                <a:gd name="connsiteY10" fmla="*/ 43542 h 1600200"/>
                <a:gd name="connsiteX11" fmla="*/ 166784 w 2020884"/>
                <a:gd name="connsiteY11" fmla="*/ 65314 h 1600200"/>
                <a:gd name="connsiteX12" fmla="*/ 155899 w 2020884"/>
                <a:gd name="connsiteY12" fmla="*/ 108857 h 1600200"/>
                <a:gd name="connsiteX13" fmla="*/ 145013 w 2020884"/>
                <a:gd name="connsiteY13" fmla="*/ 315685 h 1600200"/>
                <a:gd name="connsiteX14" fmla="*/ 134127 w 2020884"/>
                <a:gd name="connsiteY14" fmla="*/ 359228 h 1600200"/>
                <a:gd name="connsiteX15" fmla="*/ 112356 w 2020884"/>
                <a:gd name="connsiteY15" fmla="*/ 391885 h 1600200"/>
                <a:gd name="connsiteX16" fmla="*/ 68813 w 2020884"/>
                <a:gd name="connsiteY16" fmla="*/ 489857 h 1600200"/>
                <a:gd name="connsiteX17" fmla="*/ 57927 w 2020884"/>
                <a:gd name="connsiteY17" fmla="*/ 533400 h 1600200"/>
                <a:gd name="connsiteX18" fmla="*/ 14384 w 2020884"/>
                <a:gd name="connsiteY18" fmla="*/ 598714 h 1600200"/>
                <a:gd name="connsiteX19" fmla="*/ 25270 w 2020884"/>
                <a:gd name="connsiteY19" fmla="*/ 729342 h 1600200"/>
                <a:gd name="connsiteX20" fmla="*/ 57927 w 2020884"/>
                <a:gd name="connsiteY20" fmla="*/ 751114 h 1600200"/>
                <a:gd name="connsiteX21" fmla="*/ 79699 w 2020884"/>
                <a:gd name="connsiteY21" fmla="*/ 772885 h 1600200"/>
                <a:gd name="connsiteX22" fmla="*/ 101470 w 2020884"/>
                <a:gd name="connsiteY22" fmla="*/ 805542 h 1600200"/>
                <a:gd name="connsiteX23" fmla="*/ 145013 w 2020884"/>
                <a:gd name="connsiteY23" fmla="*/ 827314 h 1600200"/>
                <a:gd name="connsiteX24" fmla="*/ 199441 w 2020884"/>
                <a:gd name="connsiteY24" fmla="*/ 881742 h 1600200"/>
                <a:gd name="connsiteX25" fmla="*/ 242984 w 2020884"/>
                <a:gd name="connsiteY25" fmla="*/ 914400 h 1600200"/>
                <a:gd name="connsiteX26" fmla="*/ 308299 w 2020884"/>
                <a:gd name="connsiteY26" fmla="*/ 979714 h 1600200"/>
                <a:gd name="connsiteX27" fmla="*/ 351841 w 2020884"/>
                <a:gd name="connsiteY27" fmla="*/ 1077685 h 1600200"/>
                <a:gd name="connsiteX28" fmla="*/ 373613 w 2020884"/>
                <a:gd name="connsiteY28" fmla="*/ 1099457 h 1600200"/>
                <a:gd name="connsiteX29" fmla="*/ 406270 w 2020884"/>
                <a:gd name="connsiteY29" fmla="*/ 1175657 h 1600200"/>
                <a:gd name="connsiteX30" fmla="*/ 460699 w 2020884"/>
                <a:gd name="connsiteY30" fmla="*/ 1273628 h 1600200"/>
                <a:gd name="connsiteX31" fmla="*/ 482470 w 2020884"/>
                <a:gd name="connsiteY31" fmla="*/ 1295400 h 1600200"/>
                <a:gd name="connsiteX32" fmla="*/ 547784 w 2020884"/>
                <a:gd name="connsiteY32" fmla="*/ 1317171 h 1600200"/>
                <a:gd name="connsiteX33" fmla="*/ 689299 w 2020884"/>
                <a:gd name="connsiteY33" fmla="*/ 1338942 h 1600200"/>
                <a:gd name="connsiteX34" fmla="*/ 721956 w 2020884"/>
                <a:gd name="connsiteY34" fmla="*/ 1360714 h 1600200"/>
                <a:gd name="connsiteX35" fmla="*/ 776384 w 2020884"/>
                <a:gd name="connsiteY35" fmla="*/ 1393371 h 1600200"/>
                <a:gd name="connsiteX36" fmla="*/ 819927 w 2020884"/>
                <a:gd name="connsiteY36" fmla="*/ 1436914 h 1600200"/>
                <a:gd name="connsiteX37" fmla="*/ 841699 w 2020884"/>
                <a:gd name="connsiteY37" fmla="*/ 1458685 h 1600200"/>
                <a:gd name="connsiteX38" fmla="*/ 885241 w 2020884"/>
                <a:gd name="connsiteY38" fmla="*/ 1513114 h 1600200"/>
                <a:gd name="connsiteX39" fmla="*/ 928784 w 2020884"/>
                <a:gd name="connsiteY39" fmla="*/ 1534885 h 1600200"/>
                <a:gd name="connsiteX40" fmla="*/ 1004984 w 2020884"/>
                <a:gd name="connsiteY40" fmla="*/ 1578428 h 1600200"/>
                <a:gd name="connsiteX41" fmla="*/ 1364213 w 2020884"/>
                <a:gd name="connsiteY41" fmla="*/ 1600200 h 1600200"/>
                <a:gd name="connsiteX42" fmla="*/ 1679899 w 2020884"/>
                <a:gd name="connsiteY42" fmla="*/ 1589314 h 1600200"/>
                <a:gd name="connsiteX43" fmla="*/ 1712556 w 2020884"/>
                <a:gd name="connsiteY43" fmla="*/ 1567542 h 1600200"/>
                <a:gd name="connsiteX44" fmla="*/ 1745213 w 2020884"/>
                <a:gd name="connsiteY44" fmla="*/ 1556657 h 1600200"/>
                <a:gd name="connsiteX45" fmla="*/ 1788756 w 2020884"/>
                <a:gd name="connsiteY45" fmla="*/ 1534885 h 1600200"/>
                <a:gd name="connsiteX46" fmla="*/ 1810527 w 2020884"/>
                <a:gd name="connsiteY46" fmla="*/ 1502228 h 1600200"/>
                <a:gd name="connsiteX47" fmla="*/ 1832299 w 2020884"/>
                <a:gd name="connsiteY47" fmla="*/ 1480457 h 1600200"/>
                <a:gd name="connsiteX48" fmla="*/ 1854070 w 2020884"/>
                <a:gd name="connsiteY48" fmla="*/ 1426028 h 1600200"/>
                <a:gd name="connsiteX49" fmla="*/ 1864956 w 2020884"/>
                <a:gd name="connsiteY49" fmla="*/ 1360714 h 1600200"/>
                <a:gd name="connsiteX50" fmla="*/ 1875841 w 2020884"/>
                <a:gd name="connsiteY50" fmla="*/ 1088571 h 1600200"/>
                <a:gd name="connsiteX51" fmla="*/ 1919384 w 2020884"/>
                <a:gd name="connsiteY51" fmla="*/ 1066800 h 1600200"/>
                <a:gd name="connsiteX52" fmla="*/ 1941156 w 2020884"/>
                <a:gd name="connsiteY52" fmla="*/ 1023257 h 1600200"/>
                <a:gd name="connsiteX53" fmla="*/ 1952041 w 2020884"/>
                <a:gd name="connsiteY53" fmla="*/ 979714 h 1600200"/>
                <a:gd name="connsiteX54" fmla="*/ 1973813 w 2020884"/>
                <a:gd name="connsiteY54" fmla="*/ 914400 h 1600200"/>
                <a:gd name="connsiteX55" fmla="*/ 2006470 w 2020884"/>
                <a:gd name="connsiteY55" fmla="*/ 838200 h 1600200"/>
                <a:gd name="connsiteX56" fmla="*/ 2006470 w 2020884"/>
                <a:gd name="connsiteY56" fmla="*/ 381000 h 1600200"/>
                <a:gd name="connsiteX57" fmla="*/ 1962927 w 2020884"/>
                <a:gd name="connsiteY57" fmla="*/ 304800 h 1600200"/>
                <a:gd name="connsiteX58" fmla="*/ 1919384 w 2020884"/>
                <a:gd name="connsiteY58" fmla="*/ 261257 h 1600200"/>
                <a:gd name="connsiteX59" fmla="*/ 1897613 w 2020884"/>
                <a:gd name="connsiteY59" fmla="*/ 239485 h 1600200"/>
                <a:gd name="connsiteX60" fmla="*/ 1843184 w 2020884"/>
                <a:gd name="connsiteY60" fmla="*/ 195942 h 1600200"/>
                <a:gd name="connsiteX61" fmla="*/ 1734327 w 2020884"/>
                <a:gd name="connsiteY61" fmla="*/ 163285 h 1600200"/>
                <a:gd name="connsiteX62" fmla="*/ 1669013 w 2020884"/>
                <a:gd name="connsiteY62" fmla="*/ 130628 h 1600200"/>
                <a:gd name="connsiteX63" fmla="*/ 1592813 w 2020884"/>
                <a:gd name="connsiteY63" fmla="*/ 97971 h 1600200"/>
                <a:gd name="connsiteX64" fmla="*/ 1353327 w 2020884"/>
                <a:gd name="connsiteY64" fmla="*/ 108857 h 1600200"/>
                <a:gd name="connsiteX65" fmla="*/ 1233584 w 2020884"/>
                <a:gd name="connsiteY65" fmla="*/ 185057 h 1600200"/>
                <a:gd name="connsiteX66" fmla="*/ 1200927 w 2020884"/>
                <a:gd name="connsiteY66" fmla="*/ 206828 h 1600200"/>
                <a:gd name="connsiteX67" fmla="*/ 1179156 w 2020884"/>
                <a:gd name="connsiteY67" fmla="*/ 228600 h 1600200"/>
                <a:gd name="connsiteX68" fmla="*/ 1113841 w 2020884"/>
                <a:gd name="connsiteY68" fmla="*/ 250371 h 1600200"/>
                <a:gd name="connsiteX69" fmla="*/ 1048527 w 2020884"/>
                <a:gd name="connsiteY69" fmla="*/ 283028 h 1600200"/>
                <a:gd name="connsiteX70" fmla="*/ 1015870 w 2020884"/>
                <a:gd name="connsiteY70" fmla="*/ 304800 h 1600200"/>
                <a:gd name="connsiteX71" fmla="*/ 896127 w 2020884"/>
                <a:gd name="connsiteY71" fmla="*/ 293914 h 1600200"/>
                <a:gd name="connsiteX72" fmla="*/ 863470 w 2020884"/>
                <a:gd name="connsiteY72" fmla="*/ 283028 h 1600200"/>
                <a:gd name="connsiteX73" fmla="*/ 798156 w 2020884"/>
                <a:gd name="connsiteY73" fmla="*/ 239485 h 1600200"/>
                <a:gd name="connsiteX74" fmla="*/ 667527 w 2020884"/>
                <a:gd name="connsiteY74" fmla="*/ 228600 h 1600200"/>
                <a:gd name="connsiteX75" fmla="*/ 613099 w 2020884"/>
                <a:gd name="connsiteY75" fmla="*/ 185057 h 1600200"/>
                <a:gd name="connsiteX76" fmla="*/ 569556 w 2020884"/>
                <a:gd name="connsiteY76" fmla="*/ 174171 h 1600200"/>
                <a:gd name="connsiteX77" fmla="*/ 569556 w 2020884"/>
                <a:gd name="connsiteY77" fmla="*/ 1524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020884" h="1600200">
                  <a:moveTo>
                    <a:pt x="721956" y="206828"/>
                  </a:moveTo>
                  <a:cubicBezTo>
                    <a:pt x="685670" y="199571"/>
                    <a:pt x="643888" y="205583"/>
                    <a:pt x="613099" y="185057"/>
                  </a:cubicBezTo>
                  <a:cubicBezTo>
                    <a:pt x="602213" y="177800"/>
                    <a:pt x="592397" y="168599"/>
                    <a:pt x="580441" y="163285"/>
                  </a:cubicBezTo>
                  <a:cubicBezTo>
                    <a:pt x="559470" y="153965"/>
                    <a:pt x="536898" y="148771"/>
                    <a:pt x="515127" y="141514"/>
                  </a:cubicBezTo>
                  <a:lnTo>
                    <a:pt x="482470" y="130628"/>
                  </a:lnTo>
                  <a:cubicBezTo>
                    <a:pt x="471584" y="119742"/>
                    <a:pt x="462622" y="106510"/>
                    <a:pt x="449813" y="97971"/>
                  </a:cubicBezTo>
                  <a:cubicBezTo>
                    <a:pt x="440266" y="91606"/>
                    <a:pt x="425270" y="95199"/>
                    <a:pt x="417156" y="87085"/>
                  </a:cubicBezTo>
                  <a:cubicBezTo>
                    <a:pt x="398654" y="68583"/>
                    <a:pt x="392116" y="40273"/>
                    <a:pt x="373613" y="21771"/>
                  </a:cubicBezTo>
                  <a:lnTo>
                    <a:pt x="351841" y="0"/>
                  </a:lnTo>
                  <a:cubicBezTo>
                    <a:pt x="320792" y="3450"/>
                    <a:pt x="257689" y="3533"/>
                    <a:pt x="221213" y="21771"/>
                  </a:cubicBezTo>
                  <a:cubicBezTo>
                    <a:pt x="209511" y="27622"/>
                    <a:pt x="198772" y="35369"/>
                    <a:pt x="188556" y="43542"/>
                  </a:cubicBezTo>
                  <a:cubicBezTo>
                    <a:pt x="180542" y="49953"/>
                    <a:pt x="174041" y="58057"/>
                    <a:pt x="166784" y="65314"/>
                  </a:cubicBezTo>
                  <a:cubicBezTo>
                    <a:pt x="163156" y="79828"/>
                    <a:pt x="157195" y="93952"/>
                    <a:pt x="155899" y="108857"/>
                  </a:cubicBezTo>
                  <a:cubicBezTo>
                    <a:pt x="149918" y="177636"/>
                    <a:pt x="150994" y="246906"/>
                    <a:pt x="145013" y="315685"/>
                  </a:cubicBezTo>
                  <a:cubicBezTo>
                    <a:pt x="143717" y="330590"/>
                    <a:pt x="140020" y="345477"/>
                    <a:pt x="134127" y="359228"/>
                  </a:cubicBezTo>
                  <a:cubicBezTo>
                    <a:pt x="128973" y="371253"/>
                    <a:pt x="118710" y="380448"/>
                    <a:pt x="112356" y="391885"/>
                  </a:cubicBezTo>
                  <a:cubicBezTo>
                    <a:pt x="90609" y="431030"/>
                    <a:pt x="79835" y="451282"/>
                    <a:pt x="68813" y="489857"/>
                  </a:cubicBezTo>
                  <a:cubicBezTo>
                    <a:pt x="64703" y="504242"/>
                    <a:pt x="64618" y="520018"/>
                    <a:pt x="57927" y="533400"/>
                  </a:cubicBezTo>
                  <a:cubicBezTo>
                    <a:pt x="46225" y="556803"/>
                    <a:pt x="14384" y="598714"/>
                    <a:pt x="14384" y="598714"/>
                  </a:cubicBezTo>
                  <a:cubicBezTo>
                    <a:pt x="-3399" y="652066"/>
                    <a:pt x="-9720" y="652362"/>
                    <a:pt x="25270" y="729342"/>
                  </a:cubicBezTo>
                  <a:cubicBezTo>
                    <a:pt x="30684" y="741252"/>
                    <a:pt x="47711" y="742941"/>
                    <a:pt x="57927" y="751114"/>
                  </a:cubicBezTo>
                  <a:cubicBezTo>
                    <a:pt x="65941" y="757525"/>
                    <a:pt x="73288" y="764871"/>
                    <a:pt x="79699" y="772885"/>
                  </a:cubicBezTo>
                  <a:cubicBezTo>
                    <a:pt x="87872" y="783101"/>
                    <a:pt x="91420" y="797166"/>
                    <a:pt x="101470" y="805542"/>
                  </a:cubicBezTo>
                  <a:cubicBezTo>
                    <a:pt x="113936" y="815931"/>
                    <a:pt x="132204" y="817351"/>
                    <a:pt x="145013" y="827314"/>
                  </a:cubicBezTo>
                  <a:cubicBezTo>
                    <a:pt x="165266" y="843066"/>
                    <a:pt x="180264" y="864696"/>
                    <a:pt x="199441" y="881742"/>
                  </a:cubicBezTo>
                  <a:cubicBezTo>
                    <a:pt x="213001" y="893796"/>
                    <a:pt x="229498" y="902263"/>
                    <a:pt x="242984" y="914400"/>
                  </a:cubicBezTo>
                  <a:cubicBezTo>
                    <a:pt x="265870" y="934997"/>
                    <a:pt x="308299" y="979714"/>
                    <a:pt x="308299" y="979714"/>
                  </a:cubicBezTo>
                  <a:cubicBezTo>
                    <a:pt x="321792" y="1020195"/>
                    <a:pt x="324848" y="1034496"/>
                    <a:pt x="351841" y="1077685"/>
                  </a:cubicBezTo>
                  <a:cubicBezTo>
                    <a:pt x="357281" y="1086388"/>
                    <a:pt x="366356" y="1092200"/>
                    <a:pt x="373613" y="1099457"/>
                  </a:cubicBezTo>
                  <a:cubicBezTo>
                    <a:pt x="396269" y="1190078"/>
                    <a:pt x="368683" y="1100482"/>
                    <a:pt x="406270" y="1175657"/>
                  </a:cubicBezTo>
                  <a:cubicBezTo>
                    <a:pt x="433648" y="1230413"/>
                    <a:pt x="392052" y="1204978"/>
                    <a:pt x="460699" y="1273628"/>
                  </a:cubicBezTo>
                  <a:cubicBezTo>
                    <a:pt x="467956" y="1280885"/>
                    <a:pt x="473290" y="1290810"/>
                    <a:pt x="482470" y="1295400"/>
                  </a:cubicBezTo>
                  <a:cubicBezTo>
                    <a:pt x="502996" y="1305663"/>
                    <a:pt x="526013" y="1309914"/>
                    <a:pt x="547784" y="1317171"/>
                  </a:cubicBezTo>
                  <a:cubicBezTo>
                    <a:pt x="615039" y="1339589"/>
                    <a:pt x="569014" y="1326914"/>
                    <a:pt x="689299" y="1338942"/>
                  </a:cubicBezTo>
                  <a:cubicBezTo>
                    <a:pt x="700185" y="1346199"/>
                    <a:pt x="710862" y="1353780"/>
                    <a:pt x="721956" y="1360714"/>
                  </a:cubicBezTo>
                  <a:cubicBezTo>
                    <a:pt x="739898" y="1371928"/>
                    <a:pt x="759683" y="1380381"/>
                    <a:pt x="776384" y="1393371"/>
                  </a:cubicBezTo>
                  <a:cubicBezTo>
                    <a:pt x="792587" y="1405973"/>
                    <a:pt x="805413" y="1422400"/>
                    <a:pt x="819927" y="1436914"/>
                  </a:cubicBezTo>
                  <a:cubicBezTo>
                    <a:pt x="827184" y="1444171"/>
                    <a:pt x="836006" y="1450145"/>
                    <a:pt x="841699" y="1458685"/>
                  </a:cubicBezTo>
                  <a:cubicBezTo>
                    <a:pt x="853343" y="1476152"/>
                    <a:pt x="866629" y="1500706"/>
                    <a:pt x="885241" y="1513114"/>
                  </a:cubicBezTo>
                  <a:cubicBezTo>
                    <a:pt x="898743" y="1522115"/>
                    <a:pt x="915023" y="1526285"/>
                    <a:pt x="928784" y="1534885"/>
                  </a:cubicBezTo>
                  <a:cubicBezTo>
                    <a:pt x="961832" y="1555540"/>
                    <a:pt x="967559" y="1573750"/>
                    <a:pt x="1004984" y="1578428"/>
                  </a:cubicBezTo>
                  <a:cubicBezTo>
                    <a:pt x="1081790" y="1588029"/>
                    <a:pt x="1309897" y="1597484"/>
                    <a:pt x="1364213" y="1600200"/>
                  </a:cubicBezTo>
                  <a:cubicBezTo>
                    <a:pt x="1469442" y="1596571"/>
                    <a:pt x="1575067" y="1599142"/>
                    <a:pt x="1679899" y="1589314"/>
                  </a:cubicBezTo>
                  <a:cubicBezTo>
                    <a:pt x="1692925" y="1588093"/>
                    <a:pt x="1700854" y="1573393"/>
                    <a:pt x="1712556" y="1567542"/>
                  </a:cubicBezTo>
                  <a:cubicBezTo>
                    <a:pt x="1722819" y="1562410"/>
                    <a:pt x="1734666" y="1561177"/>
                    <a:pt x="1745213" y="1556657"/>
                  </a:cubicBezTo>
                  <a:cubicBezTo>
                    <a:pt x="1760129" y="1550265"/>
                    <a:pt x="1774242" y="1542142"/>
                    <a:pt x="1788756" y="1534885"/>
                  </a:cubicBezTo>
                  <a:cubicBezTo>
                    <a:pt x="1796013" y="1523999"/>
                    <a:pt x="1802354" y="1512444"/>
                    <a:pt x="1810527" y="1502228"/>
                  </a:cubicBezTo>
                  <a:cubicBezTo>
                    <a:pt x="1816938" y="1494214"/>
                    <a:pt x="1827207" y="1489368"/>
                    <a:pt x="1832299" y="1480457"/>
                  </a:cubicBezTo>
                  <a:cubicBezTo>
                    <a:pt x="1841994" y="1463491"/>
                    <a:pt x="1846813" y="1444171"/>
                    <a:pt x="1854070" y="1426028"/>
                  </a:cubicBezTo>
                  <a:cubicBezTo>
                    <a:pt x="1857699" y="1404257"/>
                    <a:pt x="1863535" y="1382740"/>
                    <a:pt x="1864956" y="1360714"/>
                  </a:cubicBezTo>
                  <a:cubicBezTo>
                    <a:pt x="1870801" y="1270115"/>
                    <a:pt x="1859310" y="1177840"/>
                    <a:pt x="1875841" y="1088571"/>
                  </a:cubicBezTo>
                  <a:cubicBezTo>
                    <a:pt x="1878796" y="1072615"/>
                    <a:pt x="1904870" y="1074057"/>
                    <a:pt x="1919384" y="1066800"/>
                  </a:cubicBezTo>
                  <a:cubicBezTo>
                    <a:pt x="1926641" y="1052286"/>
                    <a:pt x="1935458" y="1038451"/>
                    <a:pt x="1941156" y="1023257"/>
                  </a:cubicBezTo>
                  <a:cubicBezTo>
                    <a:pt x="1946409" y="1009249"/>
                    <a:pt x="1947742" y="994044"/>
                    <a:pt x="1952041" y="979714"/>
                  </a:cubicBezTo>
                  <a:cubicBezTo>
                    <a:pt x="1958635" y="957733"/>
                    <a:pt x="1965575" y="935819"/>
                    <a:pt x="1973813" y="914400"/>
                  </a:cubicBezTo>
                  <a:cubicBezTo>
                    <a:pt x="1983733" y="888608"/>
                    <a:pt x="1995584" y="863600"/>
                    <a:pt x="2006470" y="838200"/>
                  </a:cubicBezTo>
                  <a:cubicBezTo>
                    <a:pt x="2022441" y="646557"/>
                    <a:pt x="2028685" y="632767"/>
                    <a:pt x="2006470" y="381000"/>
                  </a:cubicBezTo>
                  <a:cubicBezTo>
                    <a:pt x="2005457" y="369520"/>
                    <a:pt x="1972248" y="315674"/>
                    <a:pt x="1962927" y="304800"/>
                  </a:cubicBezTo>
                  <a:cubicBezTo>
                    <a:pt x="1949569" y="289215"/>
                    <a:pt x="1933898" y="275771"/>
                    <a:pt x="1919384" y="261257"/>
                  </a:cubicBezTo>
                  <a:lnTo>
                    <a:pt x="1897613" y="239485"/>
                  </a:lnTo>
                  <a:cubicBezTo>
                    <a:pt x="1879520" y="221392"/>
                    <a:pt x="1867897" y="206926"/>
                    <a:pt x="1843184" y="195942"/>
                  </a:cubicBezTo>
                  <a:cubicBezTo>
                    <a:pt x="1809113" y="180799"/>
                    <a:pt x="1770512" y="172332"/>
                    <a:pt x="1734327" y="163285"/>
                  </a:cubicBezTo>
                  <a:cubicBezTo>
                    <a:pt x="1671570" y="121448"/>
                    <a:pt x="1732107" y="157668"/>
                    <a:pt x="1669013" y="130628"/>
                  </a:cubicBezTo>
                  <a:cubicBezTo>
                    <a:pt x="1574852" y="90274"/>
                    <a:pt x="1669399" y="123501"/>
                    <a:pt x="1592813" y="97971"/>
                  </a:cubicBezTo>
                  <a:cubicBezTo>
                    <a:pt x="1512984" y="101600"/>
                    <a:pt x="1432151" y="95720"/>
                    <a:pt x="1353327" y="108857"/>
                  </a:cubicBezTo>
                  <a:cubicBezTo>
                    <a:pt x="1273591" y="122146"/>
                    <a:pt x="1279172" y="147067"/>
                    <a:pt x="1233584" y="185057"/>
                  </a:cubicBezTo>
                  <a:cubicBezTo>
                    <a:pt x="1223533" y="193432"/>
                    <a:pt x="1211143" y="198655"/>
                    <a:pt x="1200927" y="206828"/>
                  </a:cubicBezTo>
                  <a:cubicBezTo>
                    <a:pt x="1192913" y="213239"/>
                    <a:pt x="1188336" y="224010"/>
                    <a:pt x="1179156" y="228600"/>
                  </a:cubicBezTo>
                  <a:cubicBezTo>
                    <a:pt x="1158630" y="238863"/>
                    <a:pt x="1132936" y="237641"/>
                    <a:pt x="1113841" y="250371"/>
                  </a:cubicBezTo>
                  <a:cubicBezTo>
                    <a:pt x="1020242" y="312770"/>
                    <a:pt x="1138672" y="237954"/>
                    <a:pt x="1048527" y="283028"/>
                  </a:cubicBezTo>
                  <a:cubicBezTo>
                    <a:pt x="1036825" y="288879"/>
                    <a:pt x="1026756" y="297543"/>
                    <a:pt x="1015870" y="304800"/>
                  </a:cubicBezTo>
                  <a:cubicBezTo>
                    <a:pt x="975956" y="301171"/>
                    <a:pt x="935803" y="299582"/>
                    <a:pt x="896127" y="293914"/>
                  </a:cubicBezTo>
                  <a:cubicBezTo>
                    <a:pt x="884768" y="292291"/>
                    <a:pt x="873017" y="289393"/>
                    <a:pt x="863470" y="283028"/>
                  </a:cubicBezTo>
                  <a:cubicBezTo>
                    <a:pt x="820998" y="254713"/>
                    <a:pt x="846686" y="245956"/>
                    <a:pt x="798156" y="239485"/>
                  </a:cubicBezTo>
                  <a:cubicBezTo>
                    <a:pt x="754845" y="233710"/>
                    <a:pt x="711070" y="232228"/>
                    <a:pt x="667527" y="228600"/>
                  </a:cubicBezTo>
                  <a:cubicBezTo>
                    <a:pt x="649969" y="211041"/>
                    <a:pt x="637132" y="195357"/>
                    <a:pt x="613099" y="185057"/>
                  </a:cubicBezTo>
                  <a:cubicBezTo>
                    <a:pt x="599348" y="179164"/>
                    <a:pt x="581525" y="183148"/>
                    <a:pt x="569556" y="174171"/>
                  </a:cubicBezTo>
                  <a:cubicBezTo>
                    <a:pt x="563750" y="169817"/>
                    <a:pt x="569556" y="159657"/>
                    <a:pt x="569556" y="152400"/>
                  </a:cubicBezTo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var L 18"/>
            <p:cNvSpPr/>
            <p:nvPr/>
          </p:nvSpPr>
          <p:spPr>
            <a:xfrm rot="2139843" flipH="1">
              <a:off x="2326316" y="4887197"/>
              <a:ext cx="542530" cy="1245683"/>
            </a:xfrm>
            <a:prstGeom prst="corner">
              <a:avLst/>
            </a:prstGeom>
            <a:solidFill>
              <a:srgbClr val="00AC00"/>
            </a:solidFill>
            <a:ln>
              <a:solidFill>
                <a:srgbClr val="00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 </a:t>
              </a:r>
              <a:endParaRPr lang="cs-CZ" dirty="0"/>
            </a:p>
          </p:txBody>
        </p:sp>
        <p:sp>
          <p:nvSpPr>
            <p:cNvPr id="20" name="Tvar L 19"/>
            <p:cNvSpPr/>
            <p:nvPr/>
          </p:nvSpPr>
          <p:spPr>
            <a:xfrm rot="18543440">
              <a:off x="4257419" y="4822988"/>
              <a:ext cx="482597" cy="1136739"/>
            </a:xfrm>
            <a:prstGeom prst="corner">
              <a:avLst/>
            </a:prstGeom>
            <a:solidFill>
              <a:srgbClr val="00AC00"/>
            </a:solidFill>
            <a:ln>
              <a:solidFill>
                <a:srgbClr val="00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4321629" y="4093029"/>
              <a:ext cx="1806898" cy="663664"/>
            </a:xfrm>
            <a:custGeom>
              <a:avLst/>
              <a:gdLst>
                <a:gd name="connsiteX0" fmla="*/ 21771 w 1796460"/>
                <a:gd name="connsiteY0" fmla="*/ 152400 h 674914"/>
                <a:gd name="connsiteX1" fmla="*/ 435428 w 1796460"/>
                <a:gd name="connsiteY1" fmla="*/ 152400 h 674914"/>
                <a:gd name="connsiteX2" fmla="*/ 468085 w 1796460"/>
                <a:gd name="connsiteY2" fmla="*/ 130628 h 674914"/>
                <a:gd name="connsiteX3" fmla="*/ 489857 w 1796460"/>
                <a:gd name="connsiteY3" fmla="*/ 43542 h 674914"/>
                <a:gd name="connsiteX4" fmla="*/ 555171 w 1796460"/>
                <a:gd name="connsiteY4" fmla="*/ 10885 h 674914"/>
                <a:gd name="connsiteX5" fmla="*/ 772885 w 1796460"/>
                <a:gd name="connsiteY5" fmla="*/ 21771 h 674914"/>
                <a:gd name="connsiteX6" fmla="*/ 816428 w 1796460"/>
                <a:gd name="connsiteY6" fmla="*/ 65314 h 674914"/>
                <a:gd name="connsiteX7" fmla="*/ 859971 w 1796460"/>
                <a:gd name="connsiteY7" fmla="*/ 152400 h 674914"/>
                <a:gd name="connsiteX8" fmla="*/ 892628 w 1796460"/>
                <a:gd name="connsiteY8" fmla="*/ 163285 h 674914"/>
                <a:gd name="connsiteX9" fmla="*/ 1088571 w 1796460"/>
                <a:gd name="connsiteY9" fmla="*/ 152400 h 674914"/>
                <a:gd name="connsiteX10" fmla="*/ 1360714 w 1796460"/>
                <a:gd name="connsiteY10" fmla="*/ 152400 h 674914"/>
                <a:gd name="connsiteX11" fmla="*/ 1382485 w 1796460"/>
                <a:gd name="connsiteY11" fmla="*/ 21771 h 674914"/>
                <a:gd name="connsiteX12" fmla="*/ 1404257 w 1796460"/>
                <a:gd name="connsiteY12" fmla="*/ 0 h 674914"/>
                <a:gd name="connsiteX13" fmla="*/ 1480457 w 1796460"/>
                <a:gd name="connsiteY13" fmla="*/ 10885 h 674914"/>
                <a:gd name="connsiteX14" fmla="*/ 1545771 w 1796460"/>
                <a:gd name="connsiteY14" fmla="*/ 21771 h 674914"/>
                <a:gd name="connsiteX15" fmla="*/ 1567542 w 1796460"/>
                <a:gd name="connsiteY15" fmla="*/ 54428 h 674914"/>
                <a:gd name="connsiteX16" fmla="*/ 1578428 w 1796460"/>
                <a:gd name="connsiteY16" fmla="*/ 163285 h 674914"/>
                <a:gd name="connsiteX17" fmla="*/ 1621971 w 1796460"/>
                <a:gd name="connsiteY17" fmla="*/ 250371 h 674914"/>
                <a:gd name="connsiteX18" fmla="*/ 1665514 w 1796460"/>
                <a:gd name="connsiteY18" fmla="*/ 261257 h 674914"/>
                <a:gd name="connsiteX19" fmla="*/ 1709057 w 1796460"/>
                <a:gd name="connsiteY19" fmla="*/ 283028 h 674914"/>
                <a:gd name="connsiteX20" fmla="*/ 1774371 w 1796460"/>
                <a:gd name="connsiteY20" fmla="*/ 304800 h 674914"/>
                <a:gd name="connsiteX21" fmla="*/ 1796142 w 1796460"/>
                <a:gd name="connsiteY21" fmla="*/ 337457 h 674914"/>
                <a:gd name="connsiteX22" fmla="*/ 1785257 w 1796460"/>
                <a:gd name="connsiteY22" fmla="*/ 370114 h 674914"/>
                <a:gd name="connsiteX23" fmla="*/ 1730828 w 1796460"/>
                <a:gd name="connsiteY23" fmla="*/ 402771 h 674914"/>
                <a:gd name="connsiteX24" fmla="*/ 1654628 w 1796460"/>
                <a:gd name="connsiteY24" fmla="*/ 413657 h 674914"/>
                <a:gd name="connsiteX25" fmla="*/ 1600200 w 1796460"/>
                <a:gd name="connsiteY25" fmla="*/ 424542 h 674914"/>
                <a:gd name="connsiteX26" fmla="*/ 1763485 w 1796460"/>
                <a:gd name="connsiteY26" fmla="*/ 478971 h 674914"/>
                <a:gd name="connsiteX27" fmla="*/ 1796142 w 1796460"/>
                <a:gd name="connsiteY27" fmla="*/ 500742 h 674914"/>
                <a:gd name="connsiteX28" fmla="*/ 1763485 w 1796460"/>
                <a:gd name="connsiteY28" fmla="*/ 566057 h 674914"/>
                <a:gd name="connsiteX29" fmla="*/ 1730828 w 1796460"/>
                <a:gd name="connsiteY29" fmla="*/ 576942 h 674914"/>
                <a:gd name="connsiteX30" fmla="*/ 1763485 w 1796460"/>
                <a:gd name="connsiteY30" fmla="*/ 598714 h 674914"/>
                <a:gd name="connsiteX31" fmla="*/ 1763485 w 1796460"/>
                <a:gd name="connsiteY31" fmla="*/ 664028 h 674914"/>
                <a:gd name="connsiteX32" fmla="*/ 1709057 w 1796460"/>
                <a:gd name="connsiteY32" fmla="*/ 674914 h 674914"/>
                <a:gd name="connsiteX33" fmla="*/ 1654628 w 1796460"/>
                <a:gd name="connsiteY33" fmla="*/ 664028 h 674914"/>
                <a:gd name="connsiteX34" fmla="*/ 1621971 w 1796460"/>
                <a:gd name="connsiteY34" fmla="*/ 587828 h 674914"/>
                <a:gd name="connsiteX35" fmla="*/ 1534885 w 1796460"/>
                <a:gd name="connsiteY35" fmla="*/ 533400 h 674914"/>
                <a:gd name="connsiteX36" fmla="*/ 1436914 w 1796460"/>
                <a:gd name="connsiteY36" fmla="*/ 468085 h 674914"/>
                <a:gd name="connsiteX37" fmla="*/ 1404257 w 1796460"/>
                <a:gd name="connsiteY37" fmla="*/ 446314 h 674914"/>
                <a:gd name="connsiteX38" fmla="*/ 1371600 w 1796460"/>
                <a:gd name="connsiteY38" fmla="*/ 435428 h 674914"/>
                <a:gd name="connsiteX39" fmla="*/ 1164771 w 1796460"/>
                <a:gd name="connsiteY39" fmla="*/ 446314 h 674914"/>
                <a:gd name="connsiteX40" fmla="*/ 1110342 w 1796460"/>
                <a:gd name="connsiteY40" fmla="*/ 457200 h 674914"/>
                <a:gd name="connsiteX41" fmla="*/ 1012371 w 1796460"/>
                <a:gd name="connsiteY41" fmla="*/ 478971 h 674914"/>
                <a:gd name="connsiteX42" fmla="*/ 718457 w 1796460"/>
                <a:gd name="connsiteY42" fmla="*/ 500742 h 674914"/>
                <a:gd name="connsiteX43" fmla="*/ 620485 w 1796460"/>
                <a:gd name="connsiteY43" fmla="*/ 511628 h 674914"/>
                <a:gd name="connsiteX44" fmla="*/ 446314 w 1796460"/>
                <a:gd name="connsiteY44" fmla="*/ 478971 h 674914"/>
                <a:gd name="connsiteX45" fmla="*/ 391885 w 1796460"/>
                <a:gd name="connsiteY45" fmla="*/ 457200 h 674914"/>
                <a:gd name="connsiteX46" fmla="*/ 272142 w 1796460"/>
                <a:gd name="connsiteY46" fmla="*/ 446314 h 674914"/>
                <a:gd name="connsiteX47" fmla="*/ 206828 w 1796460"/>
                <a:gd name="connsiteY47" fmla="*/ 424542 h 674914"/>
                <a:gd name="connsiteX48" fmla="*/ 141514 w 1796460"/>
                <a:gd name="connsiteY48" fmla="*/ 370114 h 674914"/>
                <a:gd name="connsiteX49" fmla="*/ 65314 w 1796460"/>
                <a:gd name="connsiteY49" fmla="*/ 348342 h 674914"/>
                <a:gd name="connsiteX50" fmla="*/ 10885 w 1796460"/>
                <a:gd name="connsiteY50" fmla="*/ 304800 h 674914"/>
                <a:gd name="connsiteX51" fmla="*/ 0 w 1796460"/>
                <a:gd name="connsiteY51" fmla="*/ 228600 h 674914"/>
                <a:gd name="connsiteX52" fmla="*/ 10885 w 1796460"/>
                <a:gd name="connsiteY52" fmla="*/ 217714 h 6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96460" h="674914">
                  <a:moveTo>
                    <a:pt x="21771" y="152400"/>
                  </a:moveTo>
                  <a:cubicBezTo>
                    <a:pt x="182752" y="184594"/>
                    <a:pt x="128409" y="177985"/>
                    <a:pt x="435428" y="152400"/>
                  </a:cubicBezTo>
                  <a:cubicBezTo>
                    <a:pt x="448466" y="151314"/>
                    <a:pt x="457199" y="137885"/>
                    <a:pt x="468085" y="130628"/>
                  </a:cubicBezTo>
                  <a:cubicBezTo>
                    <a:pt x="468627" y="127917"/>
                    <a:pt x="480931" y="54699"/>
                    <a:pt x="489857" y="43542"/>
                  </a:cubicBezTo>
                  <a:cubicBezTo>
                    <a:pt x="505203" y="24359"/>
                    <a:pt x="533659" y="18056"/>
                    <a:pt x="555171" y="10885"/>
                  </a:cubicBezTo>
                  <a:cubicBezTo>
                    <a:pt x="627742" y="14514"/>
                    <a:pt x="701750" y="6951"/>
                    <a:pt x="772885" y="21771"/>
                  </a:cubicBezTo>
                  <a:cubicBezTo>
                    <a:pt x="792980" y="25957"/>
                    <a:pt x="816428" y="65314"/>
                    <a:pt x="816428" y="65314"/>
                  </a:cubicBezTo>
                  <a:cubicBezTo>
                    <a:pt x="827283" y="97877"/>
                    <a:pt x="828307" y="133401"/>
                    <a:pt x="859971" y="152400"/>
                  </a:cubicBezTo>
                  <a:cubicBezTo>
                    <a:pt x="869810" y="158304"/>
                    <a:pt x="881742" y="159657"/>
                    <a:pt x="892628" y="163285"/>
                  </a:cubicBezTo>
                  <a:cubicBezTo>
                    <a:pt x="957942" y="159657"/>
                    <a:pt x="1023156" y="152400"/>
                    <a:pt x="1088571" y="152400"/>
                  </a:cubicBezTo>
                  <a:cubicBezTo>
                    <a:pt x="1378505" y="152400"/>
                    <a:pt x="1234064" y="184060"/>
                    <a:pt x="1360714" y="152400"/>
                  </a:cubicBezTo>
                  <a:cubicBezTo>
                    <a:pt x="1361735" y="144236"/>
                    <a:pt x="1370499" y="45742"/>
                    <a:pt x="1382485" y="21771"/>
                  </a:cubicBezTo>
                  <a:cubicBezTo>
                    <a:pt x="1387075" y="12591"/>
                    <a:pt x="1397000" y="7257"/>
                    <a:pt x="1404257" y="0"/>
                  </a:cubicBezTo>
                  <a:lnTo>
                    <a:pt x="1480457" y="10885"/>
                  </a:lnTo>
                  <a:cubicBezTo>
                    <a:pt x="1502272" y="14241"/>
                    <a:pt x="1526030" y="11900"/>
                    <a:pt x="1545771" y="21771"/>
                  </a:cubicBezTo>
                  <a:cubicBezTo>
                    <a:pt x="1557473" y="27622"/>
                    <a:pt x="1560285" y="43542"/>
                    <a:pt x="1567542" y="54428"/>
                  </a:cubicBezTo>
                  <a:cubicBezTo>
                    <a:pt x="1571171" y="90714"/>
                    <a:pt x="1573608" y="127138"/>
                    <a:pt x="1578428" y="163285"/>
                  </a:cubicBezTo>
                  <a:cubicBezTo>
                    <a:pt x="1583915" y="204440"/>
                    <a:pt x="1583235" y="228236"/>
                    <a:pt x="1621971" y="250371"/>
                  </a:cubicBezTo>
                  <a:cubicBezTo>
                    <a:pt x="1634961" y="257794"/>
                    <a:pt x="1651506" y="256004"/>
                    <a:pt x="1665514" y="261257"/>
                  </a:cubicBezTo>
                  <a:cubicBezTo>
                    <a:pt x="1680708" y="266955"/>
                    <a:pt x="1693990" y="277001"/>
                    <a:pt x="1709057" y="283028"/>
                  </a:cubicBezTo>
                  <a:cubicBezTo>
                    <a:pt x="1730365" y="291551"/>
                    <a:pt x="1774371" y="304800"/>
                    <a:pt x="1774371" y="304800"/>
                  </a:cubicBezTo>
                  <a:cubicBezTo>
                    <a:pt x="1781628" y="315686"/>
                    <a:pt x="1793991" y="324552"/>
                    <a:pt x="1796142" y="337457"/>
                  </a:cubicBezTo>
                  <a:cubicBezTo>
                    <a:pt x="1798028" y="348775"/>
                    <a:pt x="1791161" y="360275"/>
                    <a:pt x="1785257" y="370114"/>
                  </a:cubicBezTo>
                  <a:cubicBezTo>
                    <a:pt x="1772404" y="391536"/>
                    <a:pt x="1754179" y="398101"/>
                    <a:pt x="1730828" y="402771"/>
                  </a:cubicBezTo>
                  <a:cubicBezTo>
                    <a:pt x="1705668" y="407803"/>
                    <a:pt x="1679937" y="409439"/>
                    <a:pt x="1654628" y="413657"/>
                  </a:cubicBezTo>
                  <a:cubicBezTo>
                    <a:pt x="1636378" y="416699"/>
                    <a:pt x="1618343" y="420914"/>
                    <a:pt x="1600200" y="424542"/>
                  </a:cubicBezTo>
                  <a:cubicBezTo>
                    <a:pt x="1720942" y="448691"/>
                    <a:pt x="1682393" y="428289"/>
                    <a:pt x="1763485" y="478971"/>
                  </a:cubicBezTo>
                  <a:cubicBezTo>
                    <a:pt x="1774579" y="485905"/>
                    <a:pt x="1785256" y="493485"/>
                    <a:pt x="1796142" y="500742"/>
                  </a:cubicBezTo>
                  <a:cubicBezTo>
                    <a:pt x="1788316" y="532050"/>
                    <a:pt x="1792030" y="548930"/>
                    <a:pt x="1763485" y="566057"/>
                  </a:cubicBezTo>
                  <a:cubicBezTo>
                    <a:pt x="1753646" y="571960"/>
                    <a:pt x="1741714" y="573314"/>
                    <a:pt x="1730828" y="576942"/>
                  </a:cubicBezTo>
                  <a:cubicBezTo>
                    <a:pt x="1741714" y="584199"/>
                    <a:pt x="1755312" y="588498"/>
                    <a:pt x="1763485" y="598714"/>
                  </a:cubicBezTo>
                  <a:cubicBezTo>
                    <a:pt x="1773582" y="611336"/>
                    <a:pt x="1782417" y="651406"/>
                    <a:pt x="1763485" y="664028"/>
                  </a:cubicBezTo>
                  <a:cubicBezTo>
                    <a:pt x="1748090" y="674291"/>
                    <a:pt x="1727200" y="671285"/>
                    <a:pt x="1709057" y="674914"/>
                  </a:cubicBezTo>
                  <a:cubicBezTo>
                    <a:pt x="1690914" y="671285"/>
                    <a:pt x="1669684" y="674782"/>
                    <a:pt x="1654628" y="664028"/>
                  </a:cubicBezTo>
                  <a:cubicBezTo>
                    <a:pt x="1551945" y="590683"/>
                    <a:pt x="1691573" y="649696"/>
                    <a:pt x="1621971" y="587828"/>
                  </a:cubicBezTo>
                  <a:cubicBezTo>
                    <a:pt x="1596386" y="565086"/>
                    <a:pt x="1563368" y="552389"/>
                    <a:pt x="1534885" y="533400"/>
                  </a:cubicBezTo>
                  <a:lnTo>
                    <a:pt x="1436914" y="468085"/>
                  </a:lnTo>
                  <a:cubicBezTo>
                    <a:pt x="1426028" y="460828"/>
                    <a:pt x="1416668" y="450451"/>
                    <a:pt x="1404257" y="446314"/>
                  </a:cubicBezTo>
                  <a:lnTo>
                    <a:pt x="1371600" y="435428"/>
                  </a:lnTo>
                  <a:cubicBezTo>
                    <a:pt x="1302657" y="439057"/>
                    <a:pt x="1233571" y="440581"/>
                    <a:pt x="1164771" y="446314"/>
                  </a:cubicBezTo>
                  <a:cubicBezTo>
                    <a:pt x="1146333" y="447851"/>
                    <a:pt x="1128404" y="453186"/>
                    <a:pt x="1110342" y="457200"/>
                  </a:cubicBezTo>
                  <a:cubicBezTo>
                    <a:pt x="1067564" y="466706"/>
                    <a:pt x="1058326" y="472406"/>
                    <a:pt x="1012371" y="478971"/>
                  </a:cubicBezTo>
                  <a:cubicBezTo>
                    <a:pt x="908648" y="493789"/>
                    <a:pt x="829224" y="494589"/>
                    <a:pt x="718457" y="500742"/>
                  </a:cubicBezTo>
                  <a:cubicBezTo>
                    <a:pt x="685800" y="504371"/>
                    <a:pt x="653343" y="511628"/>
                    <a:pt x="620485" y="511628"/>
                  </a:cubicBezTo>
                  <a:cubicBezTo>
                    <a:pt x="582537" y="511628"/>
                    <a:pt x="481153" y="492906"/>
                    <a:pt x="446314" y="478971"/>
                  </a:cubicBezTo>
                  <a:cubicBezTo>
                    <a:pt x="428171" y="471714"/>
                    <a:pt x="411091" y="460801"/>
                    <a:pt x="391885" y="457200"/>
                  </a:cubicBezTo>
                  <a:cubicBezTo>
                    <a:pt x="352493" y="449814"/>
                    <a:pt x="312056" y="449943"/>
                    <a:pt x="272142" y="446314"/>
                  </a:cubicBezTo>
                  <a:cubicBezTo>
                    <a:pt x="250371" y="439057"/>
                    <a:pt x="223055" y="440769"/>
                    <a:pt x="206828" y="424542"/>
                  </a:cubicBezTo>
                  <a:cubicBezTo>
                    <a:pt x="182752" y="400466"/>
                    <a:pt x="171826" y="385270"/>
                    <a:pt x="141514" y="370114"/>
                  </a:cubicBezTo>
                  <a:cubicBezTo>
                    <a:pt x="125896" y="362305"/>
                    <a:pt x="79267" y="351830"/>
                    <a:pt x="65314" y="348342"/>
                  </a:cubicBezTo>
                  <a:cubicBezTo>
                    <a:pt x="58015" y="343476"/>
                    <a:pt x="15316" y="318094"/>
                    <a:pt x="10885" y="304800"/>
                  </a:cubicBezTo>
                  <a:cubicBezTo>
                    <a:pt x="2771" y="280459"/>
                    <a:pt x="0" y="254258"/>
                    <a:pt x="0" y="228600"/>
                  </a:cubicBezTo>
                  <a:lnTo>
                    <a:pt x="10885" y="217714"/>
                  </a:lnTo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1991872" y="2209800"/>
              <a:ext cx="844824" cy="2098034"/>
            </a:xfrm>
            <a:custGeom>
              <a:avLst/>
              <a:gdLst>
                <a:gd name="connsiteX0" fmla="*/ 587829 w 839943"/>
                <a:gd name="connsiteY0" fmla="*/ 1807029 h 2133600"/>
                <a:gd name="connsiteX1" fmla="*/ 576943 w 839943"/>
                <a:gd name="connsiteY1" fmla="*/ 2035629 h 2133600"/>
                <a:gd name="connsiteX2" fmla="*/ 566058 w 839943"/>
                <a:gd name="connsiteY2" fmla="*/ 2068286 h 2133600"/>
                <a:gd name="connsiteX3" fmla="*/ 478972 w 839943"/>
                <a:gd name="connsiteY3" fmla="*/ 2122714 h 2133600"/>
                <a:gd name="connsiteX4" fmla="*/ 446315 w 839943"/>
                <a:gd name="connsiteY4" fmla="*/ 2133600 h 2133600"/>
                <a:gd name="connsiteX5" fmla="*/ 283029 w 839943"/>
                <a:gd name="connsiteY5" fmla="*/ 2122714 h 2133600"/>
                <a:gd name="connsiteX6" fmla="*/ 228600 w 839943"/>
                <a:gd name="connsiteY6" fmla="*/ 2046514 h 2133600"/>
                <a:gd name="connsiteX7" fmla="*/ 195943 w 839943"/>
                <a:gd name="connsiteY7" fmla="*/ 2013857 h 2133600"/>
                <a:gd name="connsiteX8" fmla="*/ 185058 w 839943"/>
                <a:gd name="connsiteY8" fmla="*/ 1981200 h 2133600"/>
                <a:gd name="connsiteX9" fmla="*/ 163286 w 839943"/>
                <a:gd name="connsiteY9" fmla="*/ 1959429 h 2133600"/>
                <a:gd name="connsiteX10" fmla="*/ 152400 w 839943"/>
                <a:gd name="connsiteY10" fmla="*/ 1796143 h 2133600"/>
                <a:gd name="connsiteX11" fmla="*/ 141515 w 839943"/>
                <a:gd name="connsiteY11" fmla="*/ 1741714 h 2133600"/>
                <a:gd name="connsiteX12" fmla="*/ 119743 w 839943"/>
                <a:gd name="connsiteY12" fmla="*/ 1578429 h 2133600"/>
                <a:gd name="connsiteX13" fmla="*/ 108858 w 839943"/>
                <a:gd name="connsiteY13" fmla="*/ 1545771 h 2133600"/>
                <a:gd name="connsiteX14" fmla="*/ 65315 w 839943"/>
                <a:gd name="connsiteY14" fmla="*/ 1447800 h 2133600"/>
                <a:gd name="connsiteX15" fmla="*/ 32658 w 839943"/>
                <a:gd name="connsiteY15" fmla="*/ 1306286 h 2133600"/>
                <a:gd name="connsiteX16" fmla="*/ 10886 w 839943"/>
                <a:gd name="connsiteY16" fmla="*/ 1219200 h 2133600"/>
                <a:gd name="connsiteX17" fmla="*/ 0 w 839943"/>
                <a:gd name="connsiteY17" fmla="*/ 1175657 h 2133600"/>
                <a:gd name="connsiteX18" fmla="*/ 10886 w 839943"/>
                <a:gd name="connsiteY18" fmla="*/ 979714 h 2133600"/>
                <a:gd name="connsiteX19" fmla="*/ 54429 w 839943"/>
                <a:gd name="connsiteY19" fmla="*/ 968829 h 2133600"/>
                <a:gd name="connsiteX20" fmla="*/ 87086 w 839943"/>
                <a:gd name="connsiteY20" fmla="*/ 881743 h 2133600"/>
                <a:gd name="connsiteX21" fmla="*/ 108858 w 839943"/>
                <a:gd name="connsiteY21" fmla="*/ 816429 h 2133600"/>
                <a:gd name="connsiteX22" fmla="*/ 119743 w 839943"/>
                <a:gd name="connsiteY22" fmla="*/ 555171 h 2133600"/>
                <a:gd name="connsiteX23" fmla="*/ 152400 w 839943"/>
                <a:gd name="connsiteY23" fmla="*/ 348343 h 2133600"/>
                <a:gd name="connsiteX24" fmla="*/ 65315 w 839943"/>
                <a:gd name="connsiteY24" fmla="*/ 261257 h 2133600"/>
                <a:gd name="connsiteX25" fmla="*/ 43543 w 839943"/>
                <a:gd name="connsiteY25" fmla="*/ 239486 h 2133600"/>
                <a:gd name="connsiteX26" fmla="*/ 21772 w 839943"/>
                <a:gd name="connsiteY26" fmla="*/ 217714 h 2133600"/>
                <a:gd name="connsiteX27" fmla="*/ 10886 w 839943"/>
                <a:gd name="connsiteY27" fmla="*/ 185057 h 2133600"/>
                <a:gd name="connsiteX28" fmla="*/ 21772 w 839943"/>
                <a:gd name="connsiteY28" fmla="*/ 119743 h 2133600"/>
                <a:gd name="connsiteX29" fmla="*/ 54429 w 839943"/>
                <a:gd name="connsiteY29" fmla="*/ 97971 h 2133600"/>
                <a:gd name="connsiteX30" fmla="*/ 152400 w 839943"/>
                <a:gd name="connsiteY30" fmla="*/ 54429 h 2133600"/>
                <a:gd name="connsiteX31" fmla="*/ 250372 w 839943"/>
                <a:gd name="connsiteY31" fmla="*/ 65314 h 2133600"/>
                <a:gd name="connsiteX32" fmla="*/ 261258 w 839943"/>
                <a:gd name="connsiteY32" fmla="*/ 97971 h 2133600"/>
                <a:gd name="connsiteX33" fmla="*/ 293915 w 839943"/>
                <a:gd name="connsiteY33" fmla="*/ 185057 h 2133600"/>
                <a:gd name="connsiteX34" fmla="*/ 304800 w 839943"/>
                <a:gd name="connsiteY34" fmla="*/ 87086 h 2133600"/>
                <a:gd name="connsiteX35" fmla="*/ 359229 w 839943"/>
                <a:gd name="connsiteY35" fmla="*/ 32657 h 2133600"/>
                <a:gd name="connsiteX36" fmla="*/ 424543 w 839943"/>
                <a:gd name="connsiteY36" fmla="*/ 0 h 2133600"/>
                <a:gd name="connsiteX37" fmla="*/ 468086 w 839943"/>
                <a:gd name="connsiteY37" fmla="*/ 10886 h 2133600"/>
                <a:gd name="connsiteX38" fmla="*/ 489858 w 839943"/>
                <a:gd name="connsiteY38" fmla="*/ 97971 h 2133600"/>
                <a:gd name="connsiteX39" fmla="*/ 500743 w 839943"/>
                <a:gd name="connsiteY39" fmla="*/ 130629 h 2133600"/>
                <a:gd name="connsiteX40" fmla="*/ 489858 w 839943"/>
                <a:gd name="connsiteY40" fmla="*/ 185057 h 2133600"/>
                <a:gd name="connsiteX41" fmla="*/ 457200 w 839943"/>
                <a:gd name="connsiteY41" fmla="*/ 206829 h 2133600"/>
                <a:gd name="connsiteX42" fmla="*/ 468086 w 839943"/>
                <a:gd name="connsiteY42" fmla="*/ 174171 h 2133600"/>
                <a:gd name="connsiteX43" fmla="*/ 533400 w 839943"/>
                <a:gd name="connsiteY43" fmla="*/ 119743 h 2133600"/>
                <a:gd name="connsiteX44" fmla="*/ 685800 w 839943"/>
                <a:gd name="connsiteY44" fmla="*/ 87086 h 2133600"/>
                <a:gd name="connsiteX45" fmla="*/ 740229 w 839943"/>
                <a:gd name="connsiteY45" fmla="*/ 97971 h 2133600"/>
                <a:gd name="connsiteX46" fmla="*/ 653143 w 839943"/>
                <a:gd name="connsiteY46" fmla="*/ 239486 h 2133600"/>
                <a:gd name="connsiteX47" fmla="*/ 631372 w 839943"/>
                <a:gd name="connsiteY47" fmla="*/ 272143 h 2133600"/>
                <a:gd name="connsiteX48" fmla="*/ 609600 w 839943"/>
                <a:gd name="connsiteY48" fmla="*/ 293914 h 2133600"/>
                <a:gd name="connsiteX49" fmla="*/ 642258 w 839943"/>
                <a:gd name="connsiteY49" fmla="*/ 283029 h 2133600"/>
                <a:gd name="connsiteX50" fmla="*/ 740229 w 839943"/>
                <a:gd name="connsiteY50" fmla="*/ 272143 h 2133600"/>
                <a:gd name="connsiteX51" fmla="*/ 838200 w 839943"/>
                <a:gd name="connsiteY51" fmla="*/ 326571 h 2133600"/>
                <a:gd name="connsiteX52" fmla="*/ 794658 w 839943"/>
                <a:gd name="connsiteY52" fmla="*/ 391886 h 2133600"/>
                <a:gd name="connsiteX53" fmla="*/ 772886 w 839943"/>
                <a:gd name="connsiteY53" fmla="*/ 435429 h 2133600"/>
                <a:gd name="connsiteX54" fmla="*/ 696686 w 839943"/>
                <a:gd name="connsiteY54" fmla="*/ 500743 h 2133600"/>
                <a:gd name="connsiteX55" fmla="*/ 664029 w 839943"/>
                <a:gd name="connsiteY55" fmla="*/ 511629 h 2133600"/>
                <a:gd name="connsiteX56" fmla="*/ 587829 w 839943"/>
                <a:gd name="connsiteY56" fmla="*/ 544286 h 2133600"/>
                <a:gd name="connsiteX57" fmla="*/ 555172 w 839943"/>
                <a:gd name="connsiteY57" fmla="*/ 576943 h 2133600"/>
                <a:gd name="connsiteX58" fmla="*/ 522515 w 839943"/>
                <a:gd name="connsiteY58" fmla="*/ 587829 h 2133600"/>
                <a:gd name="connsiteX59" fmla="*/ 489858 w 839943"/>
                <a:gd name="connsiteY59" fmla="*/ 609600 h 2133600"/>
                <a:gd name="connsiteX60" fmla="*/ 446315 w 839943"/>
                <a:gd name="connsiteY60" fmla="*/ 631371 h 2133600"/>
                <a:gd name="connsiteX61" fmla="*/ 424543 w 839943"/>
                <a:gd name="connsiteY61" fmla="*/ 653143 h 2133600"/>
                <a:gd name="connsiteX62" fmla="*/ 413658 w 839943"/>
                <a:gd name="connsiteY62" fmla="*/ 685800 h 2133600"/>
                <a:gd name="connsiteX63" fmla="*/ 391886 w 839943"/>
                <a:gd name="connsiteY63" fmla="*/ 772886 h 2133600"/>
                <a:gd name="connsiteX64" fmla="*/ 381000 w 839943"/>
                <a:gd name="connsiteY64" fmla="*/ 816429 h 2133600"/>
                <a:gd name="connsiteX65" fmla="*/ 359229 w 839943"/>
                <a:gd name="connsiteY65" fmla="*/ 1404257 h 2133600"/>
                <a:gd name="connsiteX66" fmla="*/ 370115 w 839943"/>
                <a:gd name="connsiteY66" fmla="*/ 1578429 h 2133600"/>
                <a:gd name="connsiteX67" fmla="*/ 500743 w 839943"/>
                <a:gd name="connsiteY67" fmla="*/ 1643743 h 2133600"/>
                <a:gd name="connsiteX68" fmla="*/ 544286 w 839943"/>
                <a:gd name="connsiteY68" fmla="*/ 1687286 h 2133600"/>
                <a:gd name="connsiteX69" fmla="*/ 598715 w 839943"/>
                <a:gd name="connsiteY69" fmla="*/ 1785257 h 2133600"/>
                <a:gd name="connsiteX70" fmla="*/ 587829 w 839943"/>
                <a:gd name="connsiteY70" fmla="*/ 1807029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39943" h="2133600">
                  <a:moveTo>
                    <a:pt x="587829" y="1807029"/>
                  </a:moveTo>
                  <a:cubicBezTo>
                    <a:pt x="584200" y="1883229"/>
                    <a:pt x="583278" y="1959606"/>
                    <a:pt x="576943" y="2035629"/>
                  </a:cubicBezTo>
                  <a:cubicBezTo>
                    <a:pt x="575990" y="2047064"/>
                    <a:pt x="571190" y="2058023"/>
                    <a:pt x="566058" y="2068286"/>
                  </a:cubicBezTo>
                  <a:cubicBezTo>
                    <a:pt x="541907" y="2116587"/>
                    <a:pt x="538540" y="2102858"/>
                    <a:pt x="478972" y="2122714"/>
                  </a:cubicBezTo>
                  <a:lnTo>
                    <a:pt x="446315" y="2133600"/>
                  </a:lnTo>
                  <a:cubicBezTo>
                    <a:pt x="391886" y="2129971"/>
                    <a:pt x="335782" y="2136597"/>
                    <a:pt x="283029" y="2122714"/>
                  </a:cubicBezTo>
                  <a:cubicBezTo>
                    <a:pt x="224449" y="2107298"/>
                    <a:pt x="249847" y="2078385"/>
                    <a:pt x="228600" y="2046514"/>
                  </a:cubicBezTo>
                  <a:cubicBezTo>
                    <a:pt x="220061" y="2033705"/>
                    <a:pt x="206829" y="2024743"/>
                    <a:pt x="195943" y="2013857"/>
                  </a:cubicBezTo>
                  <a:cubicBezTo>
                    <a:pt x="192315" y="2002971"/>
                    <a:pt x="190962" y="1991039"/>
                    <a:pt x="185058" y="1981200"/>
                  </a:cubicBezTo>
                  <a:cubicBezTo>
                    <a:pt x="179778" y="1972399"/>
                    <a:pt x="165070" y="1969536"/>
                    <a:pt x="163286" y="1959429"/>
                  </a:cubicBezTo>
                  <a:cubicBezTo>
                    <a:pt x="153806" y="1905710"/>
                    <a:pt x="157828" y="1850422"/>
                    <a:pt x="152400" y="1796143"/>
                  </a:cubicBezTo>
                  <a:cubicBezTo>
                    <a:pt x="150559" y="1777733"/>
                    <a:pt x="144328" y="1760001"/>
                    <a:pt x="141515" y="1741714"/>
                  </a:cubicBezTo>
                  <a:cubicBezTo>
                    <a:pt x="136217" y="1707274"/>
                    <a:pt x="127074" y="1615086"/>
                    <a:pt x="119743" y="1578429"/>
                  </a:cubicBezTo>
                  <a:cubicBezTo>
                    <a:pt x="117493" y="1567177"/>
                    <a:pt x="112887" y="1556515"/>
                    <a:pt x="108858" y="1545771"/>
                  </a:cubicBezTo>
                  <a:cubicBezTo>
                    <a:pt x="88014" y="1490186"/>
                    <a:pt x="90049" y="1497269"/>
                    <a:pt x="65315" y="1447800"/>
                  </a:cubicBezTo>
                  <a:cubicBezTo>
                    <a:pt x="40047" y="1270930"/>
                    <a:pt x="72503" y="1465663"/>
                    <a:pt x="32658" y="1306286"/>
                  </a:cubicBezTo>
                  <a:lnTo>
                    <a:pt x="10886" y="1219200"/>
                  </a:lnTo>
                  <a:lnTo>
                    <a:pt x="0" y="1175657"/>
                  </a:lnTo>
                  <a:cubicBezTo>
                    <a:pt x="3629" y="1110343"/>
                    <a:pt x="-5762" y="1042975"/>
                    <a:pt x="10886" y="979714"/>
                  </a:cubicBezTo>
                  <a:cubicBezTo>
                    <a:pt x="14694" y="965246"/>
                    <a:pt x="42936" y="978407"/>
                    <a:pt x="54429" y="968829"/>
                  </a:cubicBezTo>
                  <a:cubicBezTo>
                    <a:pt x="73895" y="952608"/>
                    <a:pt x="80558" y="903502"/>
                    <a:pt x="87086" y="881743"/>
                  </a:cubicBezTo>
                  <a:cubicBezTo>
                    <a:pt x="93681" y="859762"/>
                    <a:pt x="108858" y="816429"/>
                    <a:pt x="108858" y="816429"/>
                  </a:cubicBezTo>
                  <a:cubicBezTo>
                    <a:pt x="112486" y="729343"/>
                    <a:pt x="111670" y="641958"/>
                    <a:pt x="119743" y="555171"/>
                  </a:cubicBezTo>
                  <a:cubicBezTo>
                    <a:pt x="126208" y="485674"/>
                    <a:pt x="158196" y="417899"/>
                    <a:pt x="152400" y="348343"/>
                  </a:cubicBezTo>
                  <a:lnTo>
                    <a:pt x="65315" y="261257"/>
                  </a:lnTo>
                  <a:lnTo>
                    <a:pt x="43543" y="239486"/>
                  </a:lnTo>
                  <a:lnTo>
                    <a:pt x="21772" y="217714"/>
                  </a:lnTo>
                  <a:cubicBezTo>
                    <a:pt x="18143" y="206828"/>
                    <a:pt x="10886" y="196532"/>
                    <a:pt x="10886" y="185057"/>
                  </a:cubicBezTo>
                  <a:cubicBezTo>
                    <a:pt x="10886" y="162985"/>
                    <a:pt x="11901" y="139484"/>
                    <a:pt x="21772" y="119743"/>
                  </a:cubicBezTo>
                  <a:cubicBezTo>
                    <a:pt x="27623" y="108041"/>
                    <a:pt x="42474" y="103285"/>
                    <a:pt x="54429" y="97971"/>
                  </a:cubicBezTo>
                  <a:cubicBezTo>
                    <a:pt x="171023" y="46151"/>
                    <a:pt x="78490" y="103702"/>
                    <a:pt x="152400" y="54429"/>
                  </a:cubicBezTo>
                  <a:cubicBezTo>
                    <a:pt x="185057" y="58057"/>
                    <a:pt x="219864" y="53111"/>
                    <a:pt x="250372" y="65314"/>
                  </a:cubicBezTo>
                  <a:cubicBezTo>
                    <a:pt x="261026" y="69575"/>
                    <a:pt x="258106" y="86938"/>
                    <a:pt x="261258" y="97971"/>
                  </a:cubicBezTo>
                  <a:cubicBezTo>
                    <a:pt x="281020" y="167141"/>
                    <a:pt x="260092" y="117412"/>
                    <a:pt x="293915" y="185057"/>
                  </a:cubicBezTo>
                  <a:cubicBezTo>
                    <a:pt x="297543" y="152400"/>
                    <a:pt x="297412" y="119102"/>
                    <a:pt x="304800" y="87086"/>
                  </a:cubicBezTo>
                  <a:cubicBezTo>
                    <a:pt x="318282" y="28666"/>
                    <a:pt x="320668" y="51938"/>
                    <a:pt x="359229" y="32657"/>
                  </a:cubicBezTo>
                  <a:cubicBezTo>
                    <a:pt x="443638" y="-9547"/>
                    <a:pt x="342459" y="27362"/>
                    <a:pt x="424543" y="0"/>
                  </a:cubicBezTo>
                  <a:cubicBezTo>
                    <a:pt x="439057" y="3629"/>
                    <a:pt x="459787" y="-1562"/>
                    <a:pt x="468086" y="10886"/>
                  </a:cubicBezTo>
                  <a:cubicBezTo>
                    <a:pt x="484684" y="35782"/>
                    <a:pt x="480397" y="69584"/>
                    <a:pt x="489858" y="97971"/>
                  </a:cubicBezTo>
                  <a:lnTo>
                    <a:pt x="500743" y="130629"/>
                  </a:lnTo>
                  <a:cubicBezTo>
                    <a:pt x="497115" y="148772"/>
                    <a:pt x="499038" y="168993"/>
                    <a:pt x="489858" y="185057"/>
                  </a:cubicBezTo>
                  <a:cubicBezTo>
                    <a:pt x="483367" y="196417"/>
                    <a:pt x="468902" y="212680"/>
                    <a:pt x="457200" y="206829"/>
                  </a:cubicBezTo>
                  <a:cubicBezTo>
                    <a:pt x="446937" y="201697"/>
                    <a:pt x="462182" y="184011"/>
                    <a:pt x="468086" y="174171"/>
                  </a:cubicBezTo>
                  <a:cubicBezTo>
                    <a:pt x="476236" y="160587"/>
                    <a:pt x="528405" y="121408"/>
                    <a:pt x="533400" y="119743"/>
                  </a:cubicBezTo>
                  <a:cubicBezTo>
                    <a:pt x="582687" y="103314"/>
                    <a:pt x="635000" y="97972"/>
                    <a:pt x="685800" y="87086"/>
                  </a:cubicBezTo>
                  <a:cubicBezTo>
                    <a:pt x="703943" y="90714"/>
                    <a:pt x="731049" y="81907"/>
                    <a:pt x="740229" y="97971"/>
                  </a:cubicBezTo>
                  <a:cubicBezTo>
                    <a:pt x="772157" y="153845"/>
                    <a:pt x="665662" y="220708"/>
                    <a:pt x="653143" y="239486"/>
                  </a:cubicBezTo>
                  <a:cubicBezTo>
                    <a:pt x="645886" y="250372"/>
                    <a:pt x="639545" y="261927"/>
                    <a:pt x="631372" y="272143"/>
                  </a:cubicBezTo>
                  <a:cubicBezTo>
                    <a:pt x="624961" y="280157"/>
                    <a:pt x="602343" y="286657"/>
                    <a:pt x="609600" y="293914"/>
                  </a:cubicBezTo>
                  <a:cubicBezTo>
                    <a:pt x="617714" y="302028"/>
                    <a:pt x="630939" y="284915"/>
                    <a:pt x="642258" y="283029"/>
                  </a:cubicBezTo>
                  <a:cubicBezTo>
                    <a:pt x="674669" y="277627"/>
                    <a:pt x="707572" y="275772"/>
                    <a:pt x="740229" y="272143"/>
                  </a:cubicBezTo>
                  <a:cubicBezTo>
                    <a:pt x="772886" y="290286"/>
                    <a:pt x="822741" y="292561"/>
                    <a:pt x="838200" y="326571"/>
                  </a:cubicBezTo>
                  <a:cubicBezTo>
                    <a:pt x="849028" y="350392"/>
                    <a:pt x="806360" y="368482"/>
                    <a:pt x="794658" y="391886"/>
                  </a:cubicBezTo>
                  <a:cubicBezTo>
                    <a:pt x="787401" y="406400"/>
                    <a:pt x="782623" y="422447"/>
                    <a:pt x="772886" y="435429"/>
                  </a:cubicBezTo>
                  <a:cubicBezTo>
                    <a:pt x="756818" y="456853"/>
                    <a:pt x="723013" y="487579"/>
                    <a:pt x="696686" y="500743"/>
                  </a:cubicBezTo>
                  <a:cubicBezTo>
                    <a:pt x="686423" y="505875"/>
                    <a:pt x="674576" y="507109"/>
                    <a:pt x="664029" y="511629"/>
                  </a:cubicBezTo>
                  <a:cubicBezTo>
                    <a:pt x="569868" y="551983"/>
                    <a:pt x="664415" y="518756"/>
                    <a:pt x="587829" y="544286"/>
                  </a:cubicBezTo>
                  <a:cubicBezTo>
                    <a:pt x="576943" y="555172"/>
                    <a:pt x="567981" y="568404"/>
                    <a:pt x="555172" y="576943"/>
                  </a:cubicBezTo>
                  <a:cubicBezTo>
                    <a:pt x="545625" y="583308"/>
                    <a:pt x="532778" y="582697"/>
                    <a:pt x="522515" y="587829"/>
                  </a:cubicBezTo>
                  <a:cubicBezTo>
                    <a:pt x="510813" y="593680"/>
                    <a:pt x="501217" y="603109"/>
                    <a:pt x="489858" y="609600"/>
                  </a:cubicBezTo>
                  <a:cubicBezTo>
                    <a:pt x="475769" y="617651"/>
                    <a:pt x="460829" y="624114"/>
                    <a:pt x="446315" y="631371"/>
                  </a:cubicBezTo>
                  <a:cubicBezTo>
                    <a:pt x="439058" y="638628"/>
                    <a:pt x="429823" y="644342"/>
                    <a:pt x="424543" y="653143"/>
                  </a:cubicBezTo>
                  <a:cubicBezTo>
                    <a:pt x="418640" y="662982"/>
                    <a:pt x="416677" y="674730"/>
                    <a:pt x="413658" y="685800"/>
                  </a:cubicBezTo>
                  <a:cubicBezTo>
                    <a:pt x="405785" y="714668"/>
                    <a:pt x="399143" y="743857"/>
                    <a:pt x="391886" y="772886"/>
                  </a:cubicBezTo>
                  <a:lnTo>
                    <a:pt x="381000" y="816429"/>
                  </a:lnTo>
                  <a:cubicBezTo>
                    <a:pt x="373743" y="1012372"/>
                    <a:pt x="362030" y="1208200"/>
                    <a:pt x="359229" y="1404257"/>
                  </a:cubicBezTo>
                  <a:cubicBezTo>
                    <a:pt x="358398" y="1462422"/>
                    <a:pt x="350898" y="1523524"/>
                    <a:pt x="370115" y="1578429"/>
                  </a:cubicBezTo>
                  <a:cubicBezTo>
                    <a:pt x="381263" y="1610280"/>
                    <a:pt x="474861" y="1635115"/>
                    <a:pt x="500743" y="1643743"/>
                  </a:cubicBezTo>
                  <a:cubicBezTo>
                    <a:pt x="515257" y="1658257"/>
                    <a:pt x="537795" y="1667813"/>
                    <a:pt x="544286" y="1687286"/>
                  </a:cubicBezTo>
                  <a:cubicBezTo>
                    <a:pt x="570926" y="1767205"/>
                    <a:pt x="549831" y="1736373"/>
                    <a:pt x="598715" y="1785257"/>
                  </a:cubicBezTo>
                  <a:lnTo>
                    <a:pt x="587829" y="1807029"/>
                  </a:lnTo>
                  <a:close/>
                </a:path>
              </a:pathLst>
            </a:custGeom>
            <a:solidFill>
              <a:srgbClr val="00A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3653035" y="391419"/>
            <a:ext cx="1980220" cy="1553566"/>
            <a:chOff x="5436096" y="4365104"/>
            <a:chExt cx="3007880" cy="2496722"/>
          </a:xfrm>
        </p:grpSpPr>
        <p:sp>
          <p:nvSpPr>
            <p:cNvPr id="23" name="Ovál 22"/>
            <p:cNvSpPr/>
            <p:nvPr/>
          </p:nvSpPr>
          <p:spPr>
            <a:xfrm>
              <a:off x="6300192" y="5416812"/>
              <a:ext cx="576064" cy="50405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ýseč 23"/>
            <p:cNvSpPr/>
            <p:nvPr/>
          </p:nvSpPr>
          <p:spPr>
            <a:xfrm>
              <a:off x="5436096" y="5416812"/>
              <a:ext cx="1656184" cy="1080120"/>
            </a:xfrm>
            <a:prstGeom prst="pi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5805974" y="6429778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ál 25"/>
            <p:cNvSpPr/>
            <p:nvPr/>
          </p:nvSpPr>
          <p:spPr>
            <a:xfrm>
              <a:off x="6463680" y="6424924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7051104" y="5831077"/>
              <a:ext cx="318362" cy="175186"/>
            </a:xfrm>
            <a:custGeom>
              <a:avLst/>
              <a:gdLst>
                <a:gd name="connsiteX0" fmla="*/ 0 w 318362"/>
                <a:gd name="connsiteY0" fmla="*/ 131644 h 175186"/>
                <a:gd name="connsiteX1" fmla="*/ 130629 w 318362"/>
                <a:gd name="connsiteY1" fmla="*/ 11901 h 175186"/>
                <a:gd name="connsiteX2" fmla="*/ 304800 w 318362"/>
                <a:gd name="connsiteY2" fmla="*/ 22786 h 175186"/>
                <a:gd name="connsiteX3" fmla="*/ 293914 w 318362"/>
                <a:gd name="connsiteY3" fmla="*/ 175186 h 1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362" h="175186">
                  <a:moveTo>
                    <a:pt x="0" y="131644"/>
                  </a:moveTo>
                  <a:cubicBezTo>
                    <a:pt x="39914" y="80844"/>
                    <a:pt x="79829" y="30044"/>
                    <a:pt x="130629" y="11901"/>
                  </a:cubicBezTo>
                  <a:cubicBezTo>
                    <a:pt x="181429" y="-6242"/>
                    <a:pt x="277586" y="-4428"/>
                    <a:pt x="304800" y="22786"/>
                  </a:cubicBezTo>
                  <a:cubicBezTo>
                    <a:pt x="332014" y="50000"/>
                    <a:pt x="312964" y="112593"/>
                    <a:pt x="293914" y="175186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6494933" y="5734121"/>
              <a:ext cx="284028" cy="141514"/>
            </a:xfrm>
            <a:custGeom>
              <a:avLst/>
              <a:gdLst>
                <a:gd name="connsiteX0" fmla="*/ 11885 w 284028"/>
                <a:gd name="connsiteY0" fmla="*/ 32657 h 141514"/>
                <a:gd name="connsiteX1" fmla="*/ 186057 w 284028"/>
                <a:gd name="connsiteY1" fmla="*/ 0 h 141514"/>
                <a:gd name="connsiteX2" fmla="*/ 273142 w 284028"/>
                <a:gd name="connsiteY2" fmla="*/ 10885 h 141514"/>
                <a:gd name="connsiteX3" fmla="*/ 284028 w 284028"/>
                <a:gd name="connsiteY3" fmla="*/ 43542 h 141514"/>
                <a:gd name="connsiteX4" fmla="*/ 273142 w 284028"/>
                <a:gd name="connsiteY4" fmla="*/ 76200 h 141514"/>
                <a:gd name="connsiteX5" fmla="*/ 218714 w 284028"/>
                <a:gd name="connsiteY5" fmla="*/ 130628 h 141514"/>
                <a:gd name="connsiteX6" fmla="*/ 142514 w 284028"/>
                <a:gd name="connsiteY6" fmla="*/ 141514 h 141514"/>
                <a:gd name="connsiteX7" fmla="*/ 66314 w 284028"/>
                <a:gd name="connsiteY7" fmla="*/ 130628 h 141514"/>
                <a:gd name="connsiteX8" fmla="*/ 22771 w 284028"/>
                <a:gd name="connsiteY8" fmla="*/ 87085 h 141514"/>
                <a:gd name="connsiteX9" fmla="*/ 11885 w 284028"/>
                <a:gd name="connsiteY9" fmla="*/ 54428 h 141514"/>
                <a:gd name="connsiteX10" fmla="*/ 11885 w 284028"/>
                <a:gd name="connsiteY10" fmla="*/ 32657 h 14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028" h="141514">
                  <a:moveTo>
                    <a:pt x="11885" y="32657"/>
                  </a:moveTo>
                  <a:cubicBezTo>
                    <a:pt x="40914" y="23586"/>
                    <a:pt x="93869" y="0"/>
                    <a:pt x="186057" y="0"/>
                  </a:cubicBezTo>
                  <a:cubicBezTo>
                    <a:pt x="215311" y="0"/>
                    <a:pt x="244114" y="7257"/>
                    <a:pt x="273142" y="10885"/>
                  </a:cubicBezTo>
                  <a:cubicBezTo>
                    <a:pt x="276771" y="21771"/>
                    <a:pt x="284028" y="32067"/>
                    <a:pt x="284028" y="43542"/>
                  </a:cubicBezTo>
                  <a:cubicBezTo>
                    <a:pt x="284028" y="55017"/>
                    <a:pt x="278274" y="65937"/>
                    <a:pt x="273142" y="76200"/>
                  </a:cubicBezTo>
                  <a:cubicBezTo>
                    <a:pt x="262043" y="98399"/>
                    <a:pt x="244328" y="122944"/>
                    <a:pt x="218714" y="130628"/>
                  </a:cubicBezTo>
                  <a:cubicBezTo>
                    <a:pt x="194138" y="138001"/>
                    <a:pt x="167914" y="137885"/>
                    <a:pt x="142514" y="141514"/>
                  </a:cubicBezTo>
                  <a:cubicBezTo>
                    <a:pt x="117114" y="137885"/>
                    <a:pt x="89672" y="141245"/>
                    <a:pt x="66314" y="130628"/>
                  </a:cubicBezTo>
                  <a:cubicBezTo>
                    <a:pt x="47628" y="122134"/>
                    <a:pt x="22771" y="87085"/>
                    <a:pt x="22771" y="87085"/>
                  </a:cubicBezTo>
                  <a:cubicBezTo>
                    <a:pt x="19142" y="76199"/>
                    <a:pt x="8256" y="65314"/>
                    <a:pt x="11885" y="54428"/>
                  </a:cubicBezTo>
                  <a:cubicBezTo>
                    <a:pt x="16753" y="39823"/>
                    <a:pt x="-17144" y="41728"/>
                    <a:pt x="11885" y="3265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6441169" y="5559435"/>
              <a:ext cx="120078" cy="76714"/>
            </a:xfrm>
            <a:custGeom>
              <a:avLst/>
              <a:gdLst>
                <a:gd name="connsiteX0" fmla="*/ 87421 w 120078"/>
                <a:gd name="connsiteY0" fmla="*/ 514 h 76714"/>
                <a:gd name="connsiteX1" fmla="*/ 22106 w 120078"/>
                <a:gd name="connsiteY1" fmla="*/ 11400 h 76714"/>
                <a:gd name="connsiteX2" fmla="*/ 335 w 120078"/>
                <a:gd name="connsiteY2" fmla="*/ 44057 h 76714"/>
                <a:gd name="connsiteX3" fmla="*/ 65649 w 120078"/>
                <a:gd name="connsiteY3" fmla="*/ 76714 h 76714"/>
                <a:gd name="connsiteX4" fmla="*/ 120078 w 120078"/>
                <a:gd name="connsiteY4" fmla="*/ 44057 h 76714"/>
                <a:gd name="connsiteX5" fmla="*/ 98306 w 120078"/>
                <a:gd name="connsiteY5" fmla="*/ 22286 h 76714"/>
                <a:gd name="connsiteX6" fmla="*/ 87421 w 120078"/>
                <a:gd name="connsiteY6" fmla="*/ 514 h 7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078" h="76714">
                  <a:moveTo>
                    <a:pt x="87421" y="514"/>
                  </a:moveTo>
                  <a:cubicBezTo>
                    <a:pt x="74721" y="-1300"/>
                    <a:pt x="41848" y="1529"/>
                    <a:pt x="22106" y="11400"/>
                  </a:cubicBezTo>
                  <a:cubicBezTo>
                    <a:pt x="10404" y="17251"/>
                    <a:pt x="-2231" y="31228"/>
                    <a:pt x="335" y="44057"/>
                  </a:cubicBezTo>
                  <a:cubicBezTo>
                    <a:pt x="3350" y="59129"/>
                    <a:pt x="54953" y="73148"/>
                    <a:pt x="65649" y="76714"/>
                  </a:cubicBezTo>
                  <a:cubicBezTo>
                    <a:pt x="74629" y="73721"/>
                    <a:pt x="120078" y="63979"/>
                    <a:pt x="120078" y="44057"/>
                  </a:cubicBezTo>
                  <a:cubicBezTo>
                    <a:pt x="120078" y="33794"/>
                    <a:pt x="106846" y="27979"/>
                    <a:pt x="98306" y="22286"/>
                  </a:cubicBezTo>
                  <a:cubicBezTo>
                    <a:pt x="95287" y="20273"/>
                    <a:pt x="100121" y="2328"/>
                    <a:pt x="87421" y="51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6658883" y="5569807"/>
              <a:ext cx="120078" cy="76714"/>
            </a:xfrm>
            <a:custGeom>
              <a:avLst/>
              <a:gdLst>
                <a:gd name="connsiteX0" fmla="*/ 87421 w 120078"/>
                <a:gd name="connsiteY0" fmla="*/ 514 h 76714"/>
                <a:gd name="connsiteX1" fmla="*/ 22106 w 120078"/>
                <a:gd name="connsiteY1" fmla="*/ 11400 h 76714"/>
                <a:gd name="connsiteX2" fmla="*/ 335 w 120078"/>
                <a:gd name="connsiteY2" fmla="*/ 44057 h 76714"/>
                <a:gd name="connsiteX3" fmla="*/ 65649 w 120078"/>
                <a:gd name="connsiteY3" fmla="*/ 76714 h 76714"/>
                <a:gd name="connsiteX4" fmla="*/ 120078 w 120078"/>
                <a:gd name="connsiteY4" fmla="*/ 44057 h 76714"/>
                <a:gd name="connsiteX5" fmla="*/ 98306 w 120078"/>
                <a:gd name="connsiteY5" fmla="*/ 22286 h 76714"/>
                <a:gd name="connsiteX6" fmla="*/ 87421 w 120078"/>
                <a:gd name="connsiteY6" fmla="*/ 514 h 7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078" h="76714">
                  <a:moveTo>
                    <a:pt x="87421" y="514"/>
                  </a:moveTo>
                  <a:cubicBezTo>
                    <a:pt x="74721" y="-1300"/>
                    <a:pt x="41848" y="1529"/>
                    <a:pt x="22106" y="11400"/>
                  </a:cubicBezTo>
                  <a:cubicBezTo>
                    <a:pt x="10404" y="17251"/>
                    <a:pt x="-2231" y="31228"/>
                    <a:pt x="335" y="44057"/>
                  </a:cubicBezTo>
                  <a:cubicBezTo>
                    <a:pt x="3350" y="59129"/>
                    <a:pt x="54953" y="73148"/>
                    <a:pt x="65649" y="76714"/>
                  </a:cubicBezTo>
                  <a:cubicBezTo>
                    <a:pt x="74629" y="73721"/>
                    <a:pt x="120078" y="63979"/>
                    <a:pt x="120078" y="44057"/>
                  </a:cubicBezTo>
                  <a:cubicBezTo>
                    <a:pt x="120078" y="33794"/>
                    <a:pt x="106846" y="27979"/>
                    <a:pt x="98306" y="22286"/>
                  </a:cubicBezTo>
                  <a:cubicBezTo>
                    <a:pt x="95287" y="20273"/>
                    <a:pt x="100121" y="2328"/>
                    <a:pt x="87421" y="51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7051104" y="5831077"/>
              <a:ext cx="318362" cy="175186"/>
            </a:xfrm>
            <a:custGeom>
              <a:avLst/>
              <a:gdLst>
                <a:gd name="connsiteX0" fmla="*/ 0 w 318362"/>
                <a:gd name="connsiteY0" fmla="*/ 131644 h 175186"/>
                <a:gd name="connsiteX1" fmla="*/ 130629 w 318362"/>
                <a:gd name="connsiteY1" fmla="*/ 11901 h 175186"/>
                <a:gd name="connsiteX2" fmla="*/ 304800 w 318362"/>
                <a:gd name="connsiteY2" fmla="*/ 22786 h 175186"/>
                <a:gd name="connsiteX3" fmla="*/ 293914 w 318362"/>
                <a:gd name="connsiteY3" fmla="*/ 175186 h 1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362" h="175186">
                  <a:moveTo>
                    <a:pt x="0" y="131644"/>
                  </a:moveTo>
                  <a:cubicBezTo>
                    <a:pt x="39914" y="80844"/>
                    <a:pt x="79829" y="30044"/>
                    <a:pt x="130629" y="11901"/>
                  </a:cubicBezTo>
                  <a:cubicBezTo>
                    <a:pt x="181429" y="-6242"/>
                    <a:pt x="277586" y="-4428"/>
                    <a:pt x="304800" y="22786"/>
                  </a:cubicBezTo>
                  <a:cubicBezTo>
                    <a:pt x="332014" y="50000"/>
                    <a:pt x="312964" y="112593"/>
                    <a:pt x="293914" y="175186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7222084" y="4622461"/>
              <a:ext cx="1008112" cy="880543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Zakřivená spojnice 32"/>
            <p:cNvCxnSpPr/>
            <p:nvPr/>
          </p:nvCxnSpPr>
          <p:spPr>
            <a:xfrm>
              <a:off x="7416316" y="5182282"/>
              <a:ext cx="360040" cy="134571"/>
            </a:xfrm>
            <a:prstGeom prst="curvedConnector3">
              <a:avLst>
                <a:gd name="adj1" fmla="val 14675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Symbol „Zákaz“ 33"/>
            <p:cNvSpPr/>
            <p:nvPr/>
          </p:nvSpPr>
          <p:spPr>
            <a:xfrm>
              <a:off x="7524328" y="4847341"/>
              <a:ext cx="216024" cy="172385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Symbol „Zákaz“ 34"/>
            <p:cNvSpPr/>
            <p:nvPr/>
          </p:nvSpPr>
          <p:spPr>
            <a:xfrm>
              <a:off x="7800393" y="4876752"/>
              <a:ext cx="216024" cy="172385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7206896" y="5461470"/>
              <a:ext cx="1060704" cy="914400"/>
            </a:xfrm>
            <a:prstGeom prst="triangle">
              <a:avLst/>
            </a:prstGeom>
            <a:solidFill>
              <a:srgbClr val="D105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Šipka doprava 36"/>
            <p:cNvSpPr/>
            <p:nvPr/>
          </p:nvSpPr>
          <p:spPr>
            <a:xfrm rot="20826579">
              <a:off x="7314134" y="5588761"/>
              <a:ext cx="554293" cy="484632"/>
            </a:xfrm>
            <a:prstGeom prst="rightArrow">
              <a:avLst/>
            </a:prstGeom>
            <a:solidFill>
              <a:srgbClr val="D105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" name="Zakřivená spojnice 37"/>
            <p:cNvCxnSpPr/>
            <p:nvPr/>
          </p:nvCxnSpPr>
          <p:spPr>
            <a:xfrm>
              <a:off x="8016417" y="4721348"/>
              <a:ext cx="427559" cy="251985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Zakřivená spojnice 38"/>
            <p:cNvCxnSpPr/>
            <p:nvPr/>
          </p:nvCxnSpPr>
          <p:spPr>
            <a:xfrm rot="10800000">
              <a:off x="6999851" y="4671904"/>
              <a:ext cx="414090" cy="98887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var L 39"/>
            <p:cNvSpPr/>
            <p:nvPr/>
          </p:nvSpPr>
          <p:spPr>
            <a:xfrm rot="482483" flipH="1">
              <a:off x="7163414" y="6231608"/>
              <a:ext cx="362598" cy="555311"/>
            </a:xfrm>
            <a:prstGeom prst="corner">
              <a:avLst/>
            </a:prstGeom>
            <a:solidFill>
              <a:srgbClr val="D105AA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var L 40"/>
            <p:cNvSpPr/>
            <p:nvPr/>
          </p:nvSpPr>
          <p:spPr>
            <a:xfrm rot="19843655">
              <a:off x="8032873" y="6219276"/>
              <a:ext cx="288032" cy="555311"/>
            </a:xfrm>
            <a:prstGeom prst="corner">
              <a:avLst/>
            </a:prstGeom>
            <a:solidFill>
              <a:srgbClr val="D105AA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" name="Zakřivená spojnice 41"/>
            <p:cNvCxnSpPr/>
            <p:nvPr/>
          </p:nvCxnSpPr>
          <p:spPr>
            <a:xfrm flipV="1">
              <a:off x="7596336" y="4365104"/>
              <a:ext cx="420081" cy="257357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4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40741E-7 C -0.00868 0.00579 -0.01788 0.01018 -0.02621 0.01667 C -0.03437 0.02315 -0.03368 0.02477 -0.04218 0.02731 C -0.04583 0.03056 -0.04965 0.03241 -0.05347 0.03495 C -0.05937 0.03889 -0.06527 0.04444 -0.0717 0.04699 C -0.07725 0.05208 -0.07968 0.05486 -0.08645 0.05926 C -0.08784 0.06018 -0.08871 0.06227 -0.08993 0.06366 C -0.0967 0.0713 -0.1026 0.08056 -0.11145 0.08333 C -0.11614 0.09028 -0.11058 0.08287 -0.11822 0.08958 C -0.13055 0.10046 -0.12291 0.09722 -0.13194 0.1 C -0.13645 0.10648 -0.14305 0.10903 -0.14774 0.11528 C -0.15416 0.12384 -0.16058 0.13264 -0.16718 0.14097 C -0.1684 0.14676 -0.17031 0.15139 -0.17274 0.15625 C -0.17552 0.16968 -0.18003 0.18241 -0.18298 0.1956 C -0.18211 0.22199 -0.18315 0.22685 -0.17395 0.2456 C -0.17239 0.25347 -0.16701 0.26736 -0.16249 0.27292 C -0.15902 0.28218 -0.1559 0.29537 -0.15121 0.30324 C -0.14496 0.31389 -0.13368 0.32315 -0.12395 0.32593 C -0.11423 0.33333 -0.10624 0.33542 -0.09548 0.33796 C -0.0868 0.34213 -0.07638 0.34468 -0.06718 0.34699 C -0.05798 0.35486 -0.05052 0.35509 -0.03993 0.35625 C -0.02604 0.36227 -0.01232 0.36736 0.00226 0.36991 C 0.03317 0.36829 0.06042 0.36481 0.09202 0.36366 C 0.10973 0.36227 0.12761 0.36111 0.14532 0.35926 C 0.15417 0.35833 0.16268 0.35301 0.17153 0.35162 C 0.19254 0.34838 0.21389 0.34421 0.23507 0.34259 C 0.25782 0.33611 0.2823 0.33264 0.30556 0.33032 C 0.31251 0.32824 0.31893 0.32454 0.32605 0.32292 C 0.33664 0.31366 0.32396 0.32384 0.35226 0.31667 C 0.379 0.30995 0.40573 0.30671 0.43282 0.30463 C 0.44757 0.30162 0.46251 0.29884 0.47726 0.29699 C 0.48629 0.29421 0.50105 0.29097 0.50903 0.28495 C 0.51546 0.28009 0.52014 0.27477 0.52726 0.2713 C 0.54115 0.26458 0.55556 0.26157 0.57032 0.25926 C 0.58785 0.25116 0.60539 0.26018 0.62257 0.26366 C 0.62622 0.26435 0.65001 0.26505 0.65678 0.26991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03704E-6 C 0.00348 -0.02847 0.00556 -0.05717 0.01042 -0.08518 C 0.01111 -0.08888 0.01459 -0.09027 0.01632 -0.09305 C 0.02552 -0.10786 0.03629 -0.12314 0.05 -0.13009 C 0.05782 -0.13819 0.0566 -0.14722 0.06164 -0.15809 C 0.06407 -0.16365 0.07292 -0.17893 0.07552 -0.18286 C 0.07882 -0.18772 0.08316 -0.1912 0.08594 -0.19675 C 0.08889 -0.20254 0.0915 -0.20555 0.09653 -0.20763 C 0.10278 -0.21272 0.10886 -0.21828 0.11511 -0.22314 C 0.12136 -0.23425 0.1158 -0.22569 0.12674 -0.23726 C 0.14532 -0.25694 0.16546 -0.27198 0.1849 -0.28981 C 0.19202 -0.29629 0.19879 -0.30462 0.20573 -0.31157 C 0.21389 -0.31967 0.22396 -0.32569 0.23247 -0.33171 C 0.23525 -0.33356 0.23698 -0.33726 0.23959 -0.33958 C 0.24792 -0.34722 0.25764 -0.35647 0.26736 -0.3611 C 0.28125 -0.36782 0.29601 -0.36897 0.31042 -0.37198 C 0.33125 -0.38171 0.35296 -0.38865 0.37431 -0.39675 C 0.3849 -0.40069 0.3948 -0.40578 0.40573 -0.40763 C 0.41198 -0.40972 0.41841 -0.41041 0.42431 -0.41388 C 0.42778 -0.41597 0.43125 -0.41874 0.4349 -0.42013 C 0.43976 -0.42198 0.44497 -0.42222 0.45 -0.42314 C 0.45278 -0.4236 0.45816 -0.42476 0.45816 -0.42476 C 0.47171 -0.43194 0.454 -0.42337 0.47431 -0.42939 C 0.48802 -0.43356 0.50157 -0.44097 0.51511 -0.44652 C 0.52986 -0.45254 0.54532 -0.45277 0.56042 -0.45578 C 0.58004 -0.46388 0.59966 -0.46527 0.6198 -0.46967 C 0.62934 -0.47384 0.63768 -0.47569 0.64757 -0.47754 C 0.65261 -0.47939 0.65 -0.47893 0.65573 -0.47893 " pathEditMode="relative" ptsTypes="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7854696" cy="1752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300192" y="5416812"/>
            <a:ext cx="576064" cy="5040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seč 4"/>
          <p:cNvSpPr/>
          <p:nvPr/>
        </p:nvSpPr>
        <p:spPr>
          <a:xfrm>
            <a:off x="5436096" y="5416812"/>
            <a:ext cx="1656184" cy="1080120"/>
          </a:xfrm>
          <a:prstGeom prst="pi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805974" y="642977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463680" y="642492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7051104" y="5831077"/>
            <a:ext cx="318362" cy="175186"/>
          </a:xfrm>
          <a:custGeom>
            <a:avLst/>
            <a:gdLst>
              <a:gd name="connsiteX0" fmla="*/ 0 w 318362"/>
              <a:gd name="connsiteY0" fmla="*/ 131644 h 175186"/>
              <a:gd name="connsiteX1" fmla="*/ 130629 w 318362"/>
              <a:gd name="connsiteY1" fmla="*/ 11901 h 175186"/>
              <a:gd name="connsiteX2" fmla="*/ 304800 w 318362"/>
              <a:gd name="connsiteY2" fmla="*/ 22786 h 175186"/>
              <a:gd name="connsiteX3" fmla="*/ 293914 w 318362"/>
              <a:gd name="connsiteY3" fmla="*/ 175186 h 1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362" h="175186">
                <a:moveTo>
                  <a:pt x="0" y="131644"/>
                </a:moveTo>
                <a:cubicBezTo>
                  <a:pt x="39914" y="80844"/>
                  <a:pt x="79829" y="30044"/>
                  <a:pt x="130629" y="11901"/>
                </a:cubicBezTo>
                <a:cubicBezTo>
                  <a:pt x="181429" y="-6242"/>
                  <a:pt x="277586" y="-4428"/>
                  <a:pt x="304800" y="22786"/>
                </a:cubicBezTo>
                <a:cubicBezTo>
                  <a:pt x="332014" y="50000"/>
                  <a:pt x="312964" y="112593"/>
                  <a:pt x="293914" y="17518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6494933" y="5734121"/>
            <a:ext cx="284028" cy="141514"/>
          </a:xfrm>
          <a:custGeom>
            <a:avLst/>
            <a:gdLst>
              <a:gd name="connsiteX0" fmla="*/ 11885 w 284028"/>
              <a:gd name="connsiteY0" fmla="*/ 32657 h 141514"/>
              <a:gd name="connsiteX1" fmla="*/ 186057 w 284028"/>
              <a:gd name="connsiteY1" fmla="*/ 0 h 141514"/>
              <a:gd name="connsiteX2" fmla="*/ 273142 w 284028"/>
              <a:gd name="connsiteY2" fmla="*/ 10885 h 141514"/>
              <a:gd name="connsiteX3" fmla="*/ 284028 w 284028"/>
              <a:gd name="connsiteY3" fmla="*/ 43542 h 141514"/>
              <a:gd name="connsiteX4" fmla="*/ 273142 w 284028"/>
              <a:gd name="connsiteY4" fmla="*/ 76200 h 141514"/>
              <a:gd name="connsiteX5" fmla="*/ 218714 w 284028"/>
              <a:gd name="connsiteY5" fmla="*/ 130628 h 141514"/>
              <a:gd name="connsiteX6" fmla="*/ 142514 w 284028"/>
              <a:gd name="connsiteY6" fmla="*/ 141514 h 141514"/>
              <a:gd name="connsiteX7" fmla="*/ 66314 w 284028"/>
              <a:gd name="connsiteY7" fmla="*/ 130628 h 141514"/>
              <a:gd name="connsiteX8" fmla="*/ 22771 w 284028"/>
              <a:gd name="connsiteY8" fmla="*/ 87085 h 141514"/>
              <a:gd name="connsiteX9" fmla="*/ 11885 w 284028"/>
              <a:gd name="connsiteY9" fmla="*/ 54428 h 141514"/>
              <a:gd name="connsiteX10" fmla="*/ 11885 w 284028"/>
              <a:gd name="connsiteY10" fmla="*/ 32657 h 1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028" h="141514">
                <a:moveTo>
                  <a:pt x="11885" y="32657"/>
                </a:moveTo>
                <a:cubicBezTo>
                  <a:pt x="40914" y="23586"/>
                  <a:pt x="93869" y="0"/>
                  <a:pt x="186057" y="0"/>
                </a:cubicBezTo>
                <a:cubicBezTo>
                  <a:pt x="215311" y="0"/>
                  <a:pt x="244114" y="7257"/>
                  <a:pt x="273142" y="10885"/>
                </a:cubicBezTo>
                <a:cubicBezTo>
                  <a:pt x="276771" y="21771"/>
                  <a:pt x="284028" y="32067"/>
                  <a:pt x="284028" y="43542"/>
                </a:cubicBezTo>
                <a:cubicBezTo>
                  <a:pt x="284028" y="55017"/>
                  <a:pt x="278274" y="65937"/>
                  <a:pt x="273142" y="76200"/>
                </a:cubicBezTo>
                <a:cubicBezTo>
                  <a:pt x="262043" y="98399"/>
                  <a:pt x="244328" y="122944"/>
                  <a:pt x="218714" y="130628"/>
                </a:cubicBezTo>
                <a:cubicBezTo>
                  <a:pt x="194138" y="138001"/>
                  <a:pt x="167914" y="137885"/>
                  <a:pt x="142514" y="141514"/>
                </a:cubicBezTo>
                <a:cubicBezTo>
                  <a:pt x="117114" y="137885"/>
                  <a:pt x="89672" y="141245"/>
                  <a:pt x="66314" y="130628"/>
                </a:cubicBezTo>
                <a:cubicBezTo>
                  <a:pt x="47628" y="122134"/>
                  <a:pt x="22771" y="87085"/>
                  <a:pt x="22771" y="87085"/>
                </a:cubicBezTo>
                <a:cubicBezTo>
                  <a:pt x="19142" y="76199"/>
                  <a:pt x="8256" y="65314"/>
                  <a:pt x="11885" y="54428"/>
                </a:cubicBezTo>
                <a:cubicBezTo>
                  <a:pt x="16753" y="39823"/>
                  <a:pt x="-17144" y="41728"/>
                  <a:pt x="11885" y="3265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6441169" y="5559435"/>
            <a:ext cx="120078" cy="76714"/>
          </a:xfrm>
          <a:custGeom>
            <a:avLst/>
            <a:gdLst>
              <a:gd name="connsiteX0" fmla="*/ 87421 w 120078"/>
              <a:gd name="connsiteY0" fmla="*/ 514 h 76714"/>
              <a:gd name="connsiteX1" fmla="*/ 22106 w 120078"/>
              <a:gd name="connsiteY1" fmla="*/ 11400 h 76714"/>
              <a:gd name="connsiteX2" fmla="*/ 335 w 120078"/>
              <a:gd name="connsiteY2" fmla="*/ 44057 h 76714"/>
              <a:gd name="connsiteX3" fmla="*/ 65649 w 120078"/>
              <a:gd name="connsiteY3" fmla="*/ 76714 h 76714"/>
              <a:gd name="connsiteX4" fmla="*/ 120078 w 120078"/>
              <a:gd name="connsiteY4" fmla="*/ 44057 h 76714"/>
              <a:gd name="connsiteX5" fmla="*/ 98306 w 120078"/>
              <a:gd name="connsiteY5" fmla="*/ 22286 h 76714"/>
              <a:gd name="connsiteX6" fmla="*/ 87421 w 120078"/>
              <a:gd name="connsiteY6" fmla="*/ 514 h 7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78" h="76714">
                <a:moveTo>
                  <a:pt x="87421" y="514"/>
                </a:moveTo>
                <a:cubicBezTo>
                  <a:pt x="74721" y="-1300"/>
                  <a:pt x="41848" y="1529"/>
                  <a:pt x="22106" y="11400"/>
                </a:cubicBezTo>
                <a:cubicBezTo>
                  <a:pt x="10404" y="17251"/>
                  <a:pt x="-2231" y="31228"/>
                  <a:pt x="335" y="44057"/>
                </a:cubicBezTo>
                <a:cubicBezTo>
                  <a:pt x="3350" y="59129"/>
                  <a:pt x="54953" y="73148"/>
                  <a:pt x="65649" y="76714"/>
                </a:cubicBezTo>
                <a:cubicBezTo>
                  <a:pt x="74629" y="73721"/>
                  <a:pt x="120078" y="63979"/>
                  <a:pt x="120078" y="44057"/>
                </a:cubicBezTo>
                <a:cubicBezTo>
                  <a:pt x="120078" y="33794"/>
                  <a:pt x="106846" y="27979"/>
                  <a:pt x="98306" y="22286"/>
                </a:cubicBezTo>
                <a:cubicBezTo>
                  <a:pt x="95287" y="20273"/>
                  <a:pt x="100121" y="2328"/>
                  <a:pt x="87421" y="51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6658883" y="5569807"/>
            <a:ext cx="120078" cy="76714"/>
          </a:xfrm>
          <a:custGeom>
            <a:avLst/>
            <a:gdLst>
              <a:gd name="connsiteX0" fmla="*/ 87421 w 120078"/>
              <a:gd name="connsiteY0" fmla="*/ 514 h 76714"/>
              <a:gd name="connsiteX1" fmla="*/ 22106 w 120078"/>
              <a:gd name="connsiteY1" fmla="*/ 11400 h 76714"/>
              <a:gd name="connsiteX2" fmla="*/ 335 w 120078"/>
              <a:gd name="connsiteY2" fmla="*/ 44057 h 76714"/>
              <a:gd name="connsiteX3" fmla="*/ 65649 w 120078"/>
              <a:gd name="connsiteY3" fmla="*/ 76714 h 76714"/>
              <a:gd name="connsiteX4" fmla="*/ 120078 w 120078"/>
              <a:gd name="connsiteY4" fmla="*/ 44057 h 76714"/>
              <a:gd name="connsiteX5" fmla="*/ 98306 w 120078"/>
              <a:gd name="connsiteY5" fmla="*/ 22286 h 76714"/>
              <a:gd name="connsiteX6" fmla="*/ 87421 w 120078"/>
              <a:gd name="connsiteY6" fmla="*/ 514 h 7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78" h="76714">
                <a:moveTo>
                  <a:pt x="87421" y="514"/>
                </a:moveTo>
                <a:cubicBezTo>
                  <a:pt x="74721" y="-1300"/>
                  <a:pt x="41848" y="1529"/>
                  <a:pt x="22106" y="11400"/>
                </a:cubicBezTo>
                <a:cubicBezTo>
                  <a:pt x="10404" y="17251"/>
                  <a:pt x="-2231" y="31228"/>
                  <a:pt x="335" y="44057"/>
                </a:cubicBezTo>
                <a:cubicBezTo>
                  <a:pt x="3350" y="59129"/>
                  <a:pt x="54953" y="73148"/>
                  <a:pt x="65649" y="76714"/>
                </a:cubicBezTo>
                <a:cubicBezTo>
                  <a:pt x="74629" y="73721"/>
                  <a:pt x="120078" y="63979"/>
                  <a:pt x="120078" y="44057"/>
                </a:cubicBezTo>
                <a:cubicBezTo>
                  <a:pt x="120078" y="33794"/>
                  <a:pt x="106846" y="27979"/>
                  <a:pt x="98306" y="22286"/>
                </a:cubicBezTo>
                <a:cubicBezTo>
                  <a:pt x="95287" y="20273"/>
                  <a:pt x="100121" y="2328"/>
                  <a:pt x="87421" y="51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7051104" y="5831077"/>
            <a:ext cx="318362" cy="175186"/>
          </a:xfrm>
          <a:custGeom>
            <a:avLst/>
            <a:gdLst>
              <a:gd name="connsiteX0" fmla="*/ 0 w 318362"/>
              <a:gd name="connsiteY0" fmla="*/ 131644 h 175186"/>
              <a:gd name="connsiteX1" fmla="*/ 130629 w 318362"/>
              <a:gd name="connsiteY1" fmla="*/ 11901 h 175186"/>
              <a:gd name="connsiteX2" fmla="*/ 304800 w 318362"/>
              <a:gd name="connsiteY2" fmla="*/ 22786 h 175186"/>
              <a:gd name="connsiteX3" fmla="*/ 293914 w 318362"/>
              <a:gd name="connsiteY3" fmla="*/ 175186 h 1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362" h="175186">
                <a:moveTo>
                  <a:pt x="0" y="131644"/>
                </a:moveTo>
                <a:cubicBezTo>
                  <a:pt x="39914" y="80844"/>
                  <a:pt x="79829" y="30044"/>
                  <a:pt x="130629" y="11901"/>
                </a:cubicBezTo>
                <a:cubicBezTo>
                  <a:pt x="181429" y="-6242"/>
                  <a:pt x="277586" y="-4428"/>
                  <a:pt x="304800" y="22786"/>
                </a:cubicBezTo>
                <a:cubicBezTo>
                  <a:pt x="332014" y="50000"/>
                  <a:pt x="312964" y="112593"/>
                  <a:pt x="293914" y="17518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7222084" y="4622461"/>
            <a:ext cx="1008112" cy="88054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Zakřivená spojnice 19"/>
          <p:cNvCxnSpPr/>
          <p:nvPr/>
        </p:nvCxnSpPr>
        <p:spPr>
          <a:xfrm>
            <a:off x="7416316" y="5182282"/>
            <a:ext cx="360040" cy="134571"/>
          </a:xfrm>
          <a:prstGeom prst="curvedConnector3">
            <a:avLst>
              <a:gd name="adj1" fmla="val 1467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ymbol „Zákaz“ 20"/>
          <p:cNvSpPr/>
          <p:nvPr/>
        </p:nvSpPr>
        <p:spPr>
          <a:xfrm>
            <a:off x="7524328" y="4847341"/>
            <a:ext cx="216024" cy="17238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Symbol „Zákaz“ 21"/>
          <p:cNvSpPr/>
          <p:nvPr/>
        </p:nvSpPr>
        <p:spPr>
          <a:xfrm>
            <a:off x="7800393" y="4876752"/>
            <a:ext cx="216024" cy="17238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ovnoramenný trojúhelník 22"/>
          <p:cNvSpPr/>
          <p:nvPr/>
        </p:nvSpPr>
        <p:spPr>
          <a:xfrm>
            <a:off x="7206896" y="5461470"/>
            <a:ext cx="1060704" cy="914400"/>
          </a:xfrm>
          <a:prstGeom prst="triangle">
            <a:avLst/>
          </a:prstGeom>
          <a:solidFill>
            <a:srgbClr val="D105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20826579">
            <a:off x="7314134" y="5588761"/>
            <a:ext cx="554293" cy="484632"/>
          </a:xfrm>
          <a:prstGeom prst="rightArrow">
            <a:avLst/>
          </a:prstGeom>
          <a:solidFill>
            <a:srgbClr val="D105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Zakřivená spojnice 24"/>
          <p:cNvCxnSpPr/>
          <p:nvPr/>
        </p:nvCxnSpPr>
        <p:spPr>
          <a:xfrm>
            <a:off x="8016417" y="4721348"/>
            <a:ext cx="427559" cy="251985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Zakřivená spojnice 25"/>
          <p:cNvCxnSpPr/>
          <p:nvPr/>
        </p:nvCxnSpPr>
        <p:spPr>
          <a:xfrm rot="10800000">
            <a:off x="6999851" y="4671904"/>
            <a:ext cx="414090" cy="98887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var L 26"/>
          <p:cNvSpPr/>
          <p:nvPr/>
        </p:nvSpPr>
        <p:spPr>
          <a:xfrm rot="482483" flipH="1">
            <a:off x="7163414" y="6231608"/>
            <a:ext cx="362598" cy="555311"/>
          </a:xfrm>
          <a:prstGeom prst="corner">
            <a:avLst/>
          </a:prstGeom>
          <a:solidFill>
            <a:srgbClr val="D105A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var L 27"/>
          <p:cNvSpPr/>
          <p:nvPr/>
        </p:nvSpPr>
        <p:spPr>
          <a:xfrm rot="19843655">
            <a:off x="8032873" y="6219276"/>
            <a:ext cx="288032" cy="555311"/>
          </a:xfrm>
          <a:prstGeom prst="corner">
            <a:avLst/>
          </a:prstGeom>
          <a:solidFill>
            <a:srgbClr val="D105A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Zakřivená spojnice 28"/>
          <p:cNvCxnSpPr/>
          <p:nvPr/>
        </p:nvCxnSpPr>
        <p:spPr>
          <a:xfrm flipV="1">
            <a:off x="7596336" y="4365104"/>
            <a:ext cx="420081" cy="257357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4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8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10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12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14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16" dur="1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18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20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22" dur="1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24" dur="1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26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28" dur="1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30" dur="1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32" dur="1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34" dur="1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36" dur="1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38" dur="1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40" dur="1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42" dur="1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347 -0.01962 -0.00116 -0.02986 -0.00324 C -0.04011 -0.00532 -0.05052 -0.00648 -0.06077 -0.00787 C -0.14445 -0.03079 -0.24809 -0.0169 -0.325 -0.01759 C -0.39844 -0.02083 -0.47188 -0.01643 -0.54532 -0.01435 C -0.55643 -0.01481 -0.56754 -0.01505 -0.57865 -0.01597 C -0.58264 -0.01643 -0.58802 -0.0206 -0.59167 -0.02222 C -0.59757 -0.025 -0.6033 -0.02593 -0.60955 -0.02708 C -0.61597 -0.02986 -0.61962 -0.03588 -0.625 -0.0412 C -0.62847 -0.04792 -0.63229 -0.05347 -0.63577 -0.06042 C -0.63663 -0.06204 -0.6382 -0.06505 -0.6382 -0.06505 C -0.63941 -0.07315 -0.6408 -0.08056 -0.64167 -0.08889 C -0.64132 -0.09514 -0.64167 -0.10162 -0.64045 -0.10787 C -0.63993 -0.11088 -0.63507 -0.1169 -0.63334 -0.11898 C -0.62691 -0.12639 -0.61424 -0.13426 -0.60608 -0.13819 C -0.59966 -0.14653 -0.59184 -0.14792 -0.58455 -0.15393 C -0.58282 -0.15532 -0.5816 -0.15741 -0.57986 -0.1588 C -0.57761 -0.16065 -0.57518 -0.16204 -0.57275 -0.16343 C -0.57032 -0.16481 -0.56545 -0.16667 -0.56545 -0.16667 C -0.56025 -0.17199 -0.5507 -0.17708 -0.5441 -0.1794 C -0.54097 -0.18056 -0.53455 -0.18264 -0.53455 -0.18264 C -0.50469 -0.18148 -0.47795 -0.1787 -0.44879 -0.17315 C -0.43854 -0.1662 -0.45035 -0.17315 -0.43212 -0.16829 C -0.42396 -0.16597 -0.41823 -0.16319 -0.40955 -0.16204 C -0.39288 -0.15417 -0.36632 -0.15231 -0.34879 -0.15093 C -0.34254 -0.14884 -0.33629 -0.14722 -0.32986 -0.14606 C -0.32153 -0.14236 -0.30365 -0.1412 -0.30365 -0.1412 C -0.28282 -0.13518 -0.26163 -0.13264 -0.24045 -0.13009 C -0.22448 -0.12338 -0.20591 -0.12477 -0.18941 -0.12384 C -0.13559 -0.10602 -0.07205 -0.12569 -0.01545 -0.1287 C -0.00851 -0.13148 -0.00122 -0.13218 0.0059 -0.13333 C 0.02482 -0.13981 0.04392 -0.14444 0.06302 -0.15093 C 0.07118 -0.16157 0.07552 -0.16921 0.08212 -0.18102 C 0.0835 -0.18611 0.08802 -0.19537 0.08802 -0.19537 C 0.08715 -0.20069 0.08715 -0.20625 0.08559 -0.21111 C 0.07725 -0.23588 0.05069 -0.24977 0.03212 -0.25393 C 0.0276 -0.25787 0.02222 -0.25833 0.01788 -0.26204 C 0.01111 -0.26759 0.00364 -0.26806 -0.00365 -0.27153 C -0.01059 -0.27477 -0.01632 -0.27477 -0.02379 -0.27616 C -0.03854 -0.27893 -0.05295 -0.28125 -0.06788 -0.28264 C -0.12709 -0.29884 -0.19479 -0.2912 -0.25365 -0.29213 C -0.36511 -0.30602 -0.47778 -0.2838 -0.58941 -0.29676 C -0.59913 -0.30116 -0.61129 -0.30278 -0.62153 -0.30486 C -0.62761 -0.30764 -0.63802 -0.31875 -0.64167 -0.32546 C -0.64393 -0.32963 -0.64775 -0.33819 -0.64775 -0.33819 C -0.65365 -0.36412 -0.64983 -0.39051 -0.62865 -0.39676 C -0.62622 -0.39838 -0.62396 -0.40023 -0.62153 -0.40162 C -0.61597 -0.40463 -0.60486 -0.40949 -0.60486 -0.40949 C -0.6007 -0.41505 -0.59861 -0.41574 -0.59288 -0.41759 C -0.56997 -0.4375 -0.53438 -0.43565 -0.50955 -0.43657 C -0.48542 -0.43935 -0.46111 -0.44097 -0.43698 -0.44282 C -0.34532 -0.47338 -0.24809 -0.44306 -0.15365 -0.4412 C -0.13229 -0.43935 -0.11059 -0.43657 -0.08941 -0.43171 C -0.0474 -0.43287 -0.00521 -0.4331 0.0368 -0.43495 C 0.04409 -0.43518 0.05121 -0.43704 0.05833 -0.43819 C 0.06354 -0.43912 0.07378 -0.4412 0.07378 -0.4412 C 0.08541 -0.44931 0.07066 -0.43981 0.08455 -0.44606 C 0.09618 -0.45139 0.10781 -0.46319 0.11666 -0.47454 C 0.12118 -0.49861 0.11215 -0.51296 0.10225 -0.53009 C 0.09774 -0.53773 0.09323 -0.54375 0.08802 -0.55093 C 0.08611 -0.55347 0.07465 -0.5588 0.07135 -0.56042 C 0.05573 -0.56852 0.03541 -0.57315 0.01892 -0.57454 C 0.00434 -0.57963 -0.01111 -0.58171 -0.02622 -0.58426 C -0.06754 -0.58356 -0.11198 -0.58588 -0.15365 -0.57778 C -0.3092 -0.57847 -0.44341 -0.58079 -0.59167 -0.58426 C -0.61893 -0.58634 -0.64688 -0.59259 -0.67379 -0.59838 C -0.68177 -0.6037 -0.67709 -0.60023 -0.68698 -0.60949 C -0.6882 -0.61065 -0.69045 -0.61273 -0.69045 -0.61273 C -0.69306 -0.6294 -0.69358 -0.6294 -0.69045 -0.65556 C -0.69011 -0.65833 -0.67969 -0.67106 -0.67743 -0.67315 C -0.67136 -0.67893 -0.66476 -0.68148 -0.65834 -0.68565 C -0.65018 -0.69097 -0.64236 -0.69861 -0.63334 -0.70162 C -0.62431 -0.70787 -0.61111 -0.7162 -0.60122 -0.71898 C -0.59445 -0.72546 -0.58611 -0.72824 -0.57865 -0.73333 C -0.56111 -0.74537 -0.54757 -0.75139 -0.52743 -0.75393 C -0.49167 -0.75301 -0.45608 -0.75231 -0.42032 -0.75093 C -0.40382 -0.75023 -0.38646 -0.74421 -0.37032 -0.73981 C -0.3665 -0.73866 -0.34775 -0.73704 -0.34532 -0.73657 C -0.32014 -0.73287 -0.29549 -0.72569 -0.27032 -0.72222 C -0.25695 -0.71759 -0.26407 -0.71944 -0.24879 -0.71759 C -0.23716 -0.71435 -0.225 -0.71412 -0.2132 -0.71273 C -0.16233 -0.71481 -0.11163 -0.71643 -0.06077 -0.71898 C -0.04271 -0.71991 -0.02552 -0.73241 -0.00834 -0.73819 C -0.0066 -0.74167 -0.00382 -0.74398 -0.00243 -0.74768 C 0.00121 -0.75718 0.00225 -0.76782 0.00468 -0.77778 C 0.00781 -0.81505 0.0151 -0.85046 0.02014 -0.88727 C 0.02291 -0.92801 0.02135 -0.91181 0.02378 -0.93657 C 0.02257 -0.94398 0.02257 -0.95185 0.02014 -0.9588 C 0.01823 -0.96412 0.00121 -0.95231 -0.00122 -0.95093 C -0.01875 -0.94167 -0.00521 -0.95 -0.025 -0.94282 C -0.04479 -0.93565 -0.06459 -0.9287 -0.08455 -0.92222 C -0.08889 -0.92083 -0.09341 -0.92037 -0.09775 -0.91898 C -0.10139 -0.91782 -0.10469 -0.91551 -0.10834 -0.91412 C -0.11233 -0.91296 -0.12032 -0.91111 -0.12032 -0.91111 C -0.13854 -0.89421 -0.12535 -0.90509 -0.17865 -0.90926 C -0.18004 -0.90972 -0.18073 -0.91227 -0.18212 -0.91273 C -0.1908 -0.91481 -0.19966 -0.91412 -0.20834 -0.91597 C -0.21979 -0.91782 -0.23021 -0.92361 -0.24167 -0.92546 C -0.24705 -0.93032 -0.25226 -0.93102 -0.25834 -0.9331 C -0.26285 -0.93495 -0.26702 -0.93843 -0.27153 -0.93981 C -0.29028 -0.94583 -0.31059 -0.94699 -0.32986 -0.94931 C -0.33941 -0.95162 -0.34879 -0.95347 -0.35834 -0.95556 C -0.38056 -0.95393 -0.40608 -0.9544 -0.42865 -0.94931 C -0.43941 -0.94444 -0.44931 -0.9412 -0.46077 -0.93981 C -0.48768 -0.93056 -0.51042 -0.9294 -0.53941 -0.9287 C -0.55538 -0.92431 -0.55938 -0.92361 -0.57865 -0.92222 C -0.59618 -0.91875 -0.58264 -0.92083 -0.6132 -0.92222 C -0.63785 -0.92338 -0.68698 -0.92546 -0.68698 -0.92546 C -0.75 -0.925 -0.8132 -0.92454 -0.87622 -0.92384 C -0.8875 -0.92361 -0.88507 -0.92546 -0.88941 -0.91759 C -0.88976 -0.91551 -0.88907 -0.91227 -0.89045 -0.91111 C -0.89479 -0.90602 -0.91476 -0.90625 -0.91545 -0.90625 C -0.9217 -0.90509 -0.92691 -0.90324 -0.93316 -0.90162 C -0.93872 -0.89444 -0.94393 -0.8956 -0.95122 -0.89213 C -0.95556 -0.89005 -0.95851 -0.88518 -0.9632 -0.88426 C -0.98594 -0.87963 -1.00035 -0.87893 -1.02153 -0.87153 C -1.02361 -0.87083 -1.06806 -0.84931 -1.08108 -0.84931 L -0.97622 -0.67454 " pathEditMode="relative" ptsTypes="ffffffffffffffffffffffffffffffffffffffffffffffffffffffffffffffffffffffffffffffffffffffffffffffffffffffffffffffffffffAA">
                                      <p:cBhvr>
                                        <p:cTn id="44" dur="1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03648" y="54868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solidFill>
                  <a:srgbClr val="FF0000"/>
                </a:solidFill>
              </a:rPr>
              <a:t>TESCO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59632" y="1775284"/>
            <a:ext cx="698477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526227" y="3068960"/>
            <a:ext cx="1080120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52020" y="3090664"/>
            <a:ext cx="1058416" cy="1418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Symbol „Zákaz“ 6"/>
          <p:cNvSpPr/>
          <p:nvPr/>
        </p:nvSpPr>
        <p:spPr>
          <a:xfrm>
            <a:off x="5009085" y="3537012"/>
            <a:ext cx="504056" cy="50405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3850263" y="3495582"/>
            <a:ext cx="432048" cy="586916"/>
          </a:xfrm>
          <a:prstGeom prst="up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6300192" y="5416812"/>
            <a:ext cx="576064" cy="5040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ýseč 33"/>
          <p:cNvSpPr/>
          <p:nvPr/>
        </p:nvSpPr>
        <p:spPr>
          <a:xfrm>
            <a:off x="5412567" y="5473593"/>
            <a:ext cx="1656184" cy="1080120"/>
          </a:xfrm>
          <a:prstGeom prst="pi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Ovál 34"/>
          <p:cNvSpPr/>
          <p:nvPr/>
        </p:nvSpPr>
        <p:spPr>
          <a:xfrm>
            <a:off x="5808611" y="642492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6420923" y="6280908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7051104" y="5831077"/>
            <a:ext cx="318362" cy="175186"/>
          </a:xfrm>
          <a:custGeom>
            <a:avLst/>
            <a:gdLst>
              <a:gd name="connsiteX0" fmla="*/ 0 w 318362"/>
              <a:gd name="connsiteY0" fmla="*/ 131644 h 175186"/>
              <a:gd name="connsiteX1" fmla="*/ 130629 w 318362"/>
              <a:gd name="connsiteY1" fmla="*/ 11901 h 175186"/>
              <a:gd name="connsiteX2" fmla="*/ 304800 w 318362"/>
              <a:gd name="connsiteY2" fmla="*/ 22786 h 175186"/>
              <a:gd name="connsiteX3" fmla="*/ 293914 w 318362"/>
              <a:gd name="connsiteY3" fmla="*/ 175186 h 1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362" h="175186">
                <a:moveTo>
                  <a:pt x="0" y="131644"/>
                </a:moveTo>
                <a:cubicBezTo>
                  <a:pt x="39914" y="80844"/>
                  <a:pt x="79829" y="30044"/>
                  <a:pt x="130629" y="11901"/>
                </a:cubicBezTo>
                <a:cubicBezTo>
                  <a:pt x="181429" y="-6242"/>
                  <a:pt x="277586" y="-4428"/>
                  <a:pt x="304800" y="22786"/>
                </a:cubicBezTo>
                <a:cubicBezTo>
                  <a:pt x="332014" y="50000"/>
                  <a:pt x="312964" y="112593"/>
                  <a:pt x="293914" y="17518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7222084" y="4622461"/>
            <a:ext cx="1008112" cy="88054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6446210" y="5734121"/>
            <a:ext cx="284028" cy="141514"/>
          </a:xfrm>
          <a:custGeom>
            <a:avLst/>
            <a:gdLst>
              <a:gd name="connsiteX0" fmla="*/ 11885 w 284028"/>
              <a:gd name="connsiteY0" fmla="*/ 32657 h 141514"/>
              <a:gd name="connsiteX1" fmla="*/ 186057 w 284028"/>
              <a:gd name="connsiteY1" fmla="*/ 0 h 141514"/>
              <a:gd name="connsiteX2" fmla="*/ 273142 w 284028"/>
              <a:gd name="connsiteY2" fmla="*/ 10885 h 141514"/>
              <a:gd name="connsiteX3" fmla="*/ 284028 w 284028"/>
              <a:gd name="connsiteY3" fmla="*/ 43542 h 141514"/>
              <a:gd name="connsiteX4" fmla="*/ 273142 w 284028"/>
              <a:gd name="connsiteY4" fmla="*/ 76200 h 141514"/>
              <a:gd name="connsiteX5" fmla="*/ 218714 w 284028"/>
              <a:gd name="connsiteY5" fmla="*/ 130628 h 141514"/>
              <a:gd name="connsiteX6" fmla="*/ 142514 w 284028"/>
              <a:gd name="connsiteY6" fmla="*/ 141514 h 141514"/>
              <a:gd name="connsiteX7" fmla="*/ 66314 w 284028"/>
              <a:gd name="connsiteY7" fmla="*/ 130628 h 141514"/>
              <a:gd name="connsiteX8" fmla="*/ 22771 w 284028"/>
              <a:gd name="connsiteY8" fmla="*/ 87085 h 141514"/>
              <a:gd name="connsiteX9" fmla="*/ 11885 w 284028"/>
              <a:gd name="connsiteY9" fmla="*/ 54428 h 141514"/>
              <a:gd name="connsiteX10" fmla="*/ 11885 w 284028"/>
              <a:gd name="connsiteY10" fmla="*/ 32657 h 1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028" h="141514">
                <a:moveTo>
                  <a:pt x="11885" y="32657"/>
                </a:moveTo>
                <a:cubicBezTo>
                  <a:pt x="40914" y="23586"/>
                  <a:pt x="93869" y="0"/>
                  <a:pt x="186057" y="0"/>
                </a:cubicBezTo>
                <a:cubicBezTo>
                  <a:pt x="215311" y="0"/>
                  <a:pt x="244114" y="7257"/>
                  <a:pt x="273142" y="10885"/>
                </a:cubicBezTo>
                <a:cubicBezTo>
                  <a:pt x="276771" y="21771"/>
                  <a:pt x="284028" y="32067"/>
                  <a:pt x="284028" y="43542"/>
                </a:cubicBezTo>
                <a:cubicBezTo>
                  <a:pt x="284028" y="55017"/>
                  <a:pt x="278274" y="65937"/>
                  <a:pt x="273142" y="76200"/>
                </a:cubicBezTo>
                <a:cubicBezTo>
                  <a:pt x="262043" y="98399"/>
                  <a:pt x="244328" y="122944"/>
                  <a:pt x="218714" y="130628"/>
                </a:cubicBezTo>
                <a:cubicBezTo>
                  <a:pt x="194138" y="138001"/>
                  <a:pt x="167914" y="137885"/>
                  <a:pt x="142514" y="141514"/>
                </a:cubicBezTo>
                <a:cubicBezTo>
                  <a:pt x="117114" y="137885"/>
                  <a:pt x="89672" y="141245"/>
                  <a:pt x="66314" y="130628"/>
                </a:cubicBezTo>
                <a:cubicBezTo>
                  <a:pt x="47628" y="122134"/>
                  <a:pt x="22771" y="87085"/>
                  <a:pt x="22771" y="87085"/>
                </a:cubicBezTo>
                <a:cubicBezTo>
                  <a:pt x="19142" y="76199"/>
                  <a:pt x="8256" y="65314"/>
                  <a:pt x="11885" y="54428"/>
                </a:cubicBezTo>
                <a:cubicBezTo>
                  <a:pt x="16753" y="39823"/>
                  <a:pt x="-17144" y="41728"/>
                  <a:pt x="11885" y="3265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 39"/>
          <p:cNvSpPr/>
          <p:nvPr/>
        </p:nvSpPr>
        <p:spPr>
          <a:xfrm>
            <a:off x="6441169" y="5559435"/>
            <a:ext cx="120078" cy="76714"/>
          </a:xfrm>
          <a:custGeom>
            <a:avLst/>
            <a:gdLst>
              <a:gd name="connsiteX0" fmla="*/ 87421 w 120078"/>
              <a:gd name="connsiteY0" fmla="*/ 514 h 76714"/>
              <a:gd name="connsiteX1" fmla="*/ 22106 w 120078"/>
              <a:gd name="connsiteY1" fmla="*/ 11400 h 76714"/>
              <a:gd name="connsiteX2" fmla="*/ 335 w 120078"/>
              <a:gd name="connsiteY2" fmla="*/ 44057 h 76714"/>
              <a:gd name="connsiteX3" fmla="*/ 65649 w 120078"/>
              <a:gd name="connsiteY3" fmla="*/ 76714 h 76714"/>
              <a:gd name="connsiteX4" fmla="*/ 120078 w 120078"/>
              <a:gd name="connsiteY4" fmla="*/ 44057 h 76714"/>
              <a:gd name="connsiteX5" fmla="*/ 98306 w 120078"/>
              <a:gd name="connsiteY5" fmla="*/ 22286 h 76714"/>
              <a:gd name="connsiteX6" fmla="*/ 87421 w 120078"/>
              <a:gd name="connsiteY6" fmla="*/ 514 h 7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78" h="76714">
                <a:moveTo>
                  <a:pt x="87421" y="514"/>
                </a:moveTo>
                <a:cubicBezTo>
                  <a:pt x="74721" y="-1300"/>
                  <a:pt x="41848" y="1529"/>
                  <a:pt x="22106" y="11400"/>
                </a:cubicBezTo>
                <a:cubicBezTo>
                  <a:pt x="10404" y="17251"/>
                  <a:pt x="-2231" y="31228"/>
                  <a:pt x="335" y="44057"/>
                </a:cubicBezTo>
                <a:cubicBezTo>
                  <a:pt x="3350" y="59129"/>
                  <a:pt x="54953" y="73148"/>
                  <a:pt x="65649" y="76714"/>
                </a:cubicBezTo>
                <a:cubicBezTo>
                  <a:pt x="74629" y="73721"/>
                  <a:pt x="120078" y="63979"/>
                  <a:pt x="120078" y="44057"/>
                </a:cubicBezTo>
                <a:cubicBezTo>
                  <a:pt x="120078" y="33794"/>
                  <a:pt x="106846" y="27979"/>
                  <a:pt x="98306" y="22286"/>
                </a:cubicBezTo>
                <a:cubicBezTo>
                  <a:pt x="95287" y="20273"/>
                  <a:pt x="100121" y="2328"/>
                  <a:pt x="87421" y="51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6658883" y="5569807"/>
            <a:ext cx="120078" cy="76714"/>
          </a:xfrm>
          <a:custGeom>
            <a:avLst/>
            <a:gdLst>
              <a:gd name="connsiteX0" fmla="*/ 87421 w 120078"/>
              <a:gd name="connsiteY0" fmla="*/ 514 h 76714"/>
              <a:gd name="connsiteX1" fmla="*/ 22106 w 120078"/>
              <a:gd name="connsiteY1" fmla="*/ 11400 h 76714"/>
              <a:gd name="connsiteX2" fmla="*/ 335 w 120078"/>
              <a:gd name="connsiteY2" fmla="*/ 44057 h 76714"/>
              <a:gd name="connsiteX3" fmla="*/ 65649 w 120078"/>
              <a:gd name="connsiteY3" fmla="*/ 76714 h 76714"/>
              <a:gd name="connsiteX4" fmla="*/ 120078 w 120078"/>
              <a:gd name="connsiteY4" fmla="*/ 44057 h 76714"/>
              <a:gd name="connsiteX5" fmla="*/ 98306 w 120078"/>
              <a:gd name="connsiteY5" fmla="*/ 22286 h 76714"/>
              <a:gd name="connsiteX6" fmla="*/ 87421 w 120078"/>
              <a:gd name="connsiteY6" fmla="*/ 514 h 7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78" h="76714">
                <a:moveTo>
                  <a:pt x="87421" y="514"/>
                </a:moveTo>
                <a:cubicBezTo>
                  <a:pt x="74721" y="-1300"/>
                  <a:pt x="41848" y="1529"/>
                  <a:pt x="22106" y="11400"/>
                </a:cubicBezTo>
                <a:cubicBezTo>
                  <a:pt x="10404" y="17251"/>
                  <a:pt x="-2231" y="31228"/>
                  <a:pt x="335" y="44057"/>
                </a:cubicBezTo>
                <a:cubicBezTo>
                  <a:pt x="3350" y="59129"/>
                  <a:pt x="54953" y="73148"/>
                  <a:pt x="65649" y="76714"/>
                </a:cubicBezTo>
                <a:cubicBezTo>
                  <a:pt x="74629" y="73721"/>
                  <a:pt x="120078" y="63979"/>
                  <a:pt x="120078" y="44057"/>
                </a:cubicBezTo>
                <a:cubicBezTo>
                  <a:pt x="120078" y="33794"/>
                  <a:pt x="106846" y="27979"/>
                  <a:pt x="98306" y="22286"/>
                </a:cubicBezTo>
                <a:cubicBezTo>
                  <a:pt x="95287" y="20273"/>
                  <a:pt x="100121" y="2328"/>
                  <a:pt x="87421" y="51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5805974" y="642977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5832140" y="6280908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Zakřivená spojnice 46"/>
          <p:cNvCxnSpPr/>
          <p:nvPr/>
        </p:nvCxnSpPr>
        <p:spPr>
          <a:xfrm>
            <a:off x="7416316" y="5182282"/>
            <a:ext cx="360040" cy="134571"/>
          </a:xfrm>
          <a:prstGeom prst="curvedConnector3">
            <a:avLst>
              <a:gd name="adj1" fmla="val 1467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ymbol „Zákaz“ 49"/>
          <p:cNvSpPr/>
          <p:nvPr/>
        </p:nvSpPr>
        <p:spPr>
          <a:xfrm>
            <a:off x="7524328" y="4847341"/>
            <a:ext cx="216024" cy="17238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1" name="Symbol „Zákaz“ 50"/>
          <p:cNvSpPr/>
          <p:nvPr/>
        </p:nvSpPr>
        <p:spPr>
          <a:xfrm>
            <a:off x="7800393" y="4876752"/>
            <a:ext cx="216024" cy="17238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2" name="Rovnoramenný trojúhelník 51"/>
          <p:cNvSpPr/>
          <p:nvPr/>
        </p:nvSpPr>
        <p:spPr>
          <a:xfrm>
            <a:off x="7206896" y="5461470"/>
            <a:ext cx="1060704" cy="914400"/>
          </a:xfrm>
          <a:prstGeom prst="triangle">
            <a:avLst/>
          </a:prstGeom>
          <a:solidFill>
            <a:srgbClr val="D105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Šipka doprava 52"/>
          <p:cNvSpPr/>
          <p:nvPr/>
        </p:nvSpPr>
        <p:spPr>
          <a:xfrm rot="20826579">
            <a:off x="7314134" y="5588761"/>
            <a:ext cx="554293" cy="484632"/>
          </a:xfrm>
          <a:prstGeom prst="rightArrow">
            <a:avLst/>
          </a:prstGeom>
          <a:solidFill>
            <a:srgbClr val="D105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Tvar L 54"/>
          <p:cNvSpPr/>
          <p:nvPr/>
        </p:nvSpPr>
        <p:spPr>
          <a:xfrm rot="482483" flipH="1">
            <a:off x="7163414" y="6231608"/>
            <a:ext cx="362598" cy="555311"/>
          </a:xfrm>
          <a:prstGeom prst="corner">
            <a:avLst/>
          </a:prstGeom>
          <a:solidFill>
            <a:srgbClr val="D105A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var L 55"/>
          <p:cNvSpPr/>
          <p:nvPr/>
        </p:nvSpPr>
        <p:spPr>
          <a:xfrm rot="19843655">
            <a:off x="8032873" y="6219276"/>
            <a:ext cx="288032" cy="555311"/>
          </a:xfrm>
          <a:prstGeom prst="corner">
            <a:avLst/>
          </a:prstGeom>
          <a:solidFill>
            <a:srgbClr val="D105A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Zakřivená spojnice 57"/>
          <p:cNvCxnSpPr/>
          <p:nvPr/>
        </p:nvCxnSpPr>
        <p:spPr>
          <a:xfrm>
            <a:off x="8016417" y="4721348"/>
            <a:ext cx="427559" cy="251985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Zakřivená spojnice 59"/>
          <p:cNvCxnSpPr/>
          <p:nvPr/>
        </p:nvCxnSpPr>
        <p:spPr>
          <a:xfrm rot="10800000">
            <a:off x="6999851" y="4671904"/>
            <a:ext cx="414090" cy="98887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Zakřivená spojnice 61"/>
          <p:cNvCxnSpPr/>
          <p:nvPr/>
        </p:nvCxnSpPr>
        <p:spPr>
          <a:xfrm flipV="1">
            <a:off x="7596336" y="4365104"/>
            <a:ext cx="420081" cy="257357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06 -0.00208 -0.02656 -0.00996 -0.04045 -0.01273 C -0.05226 -0.02083 -0.06667 -0.02199 -0.07969 -0.02384 C -0.08698 -0.02639 -0.09549 -0.02732 -0.10226 -0.03171 C -0.10729 -0.03496 -0.1125 -0.03889 -0.11771 -0.04144 C -0.12205 -0.04699 -0.12691 -0.04861 -0.13212 -0.05255 C -0.13906 -0.05764 -0.14601 -0.06574 -0.15347 -0.06829 C -0.15903 -0.07315 -0.16198 -0.07338 -0.16892 -0.07477 C -0.17708 -0.08148 -0.18472 -0.08843 -0.19271 -0.09537 C -0.19809 -0.1 -0.20486 -0.10139 -0.21059 -0.10486 C -0.2184 -0.10949 -0.22413 -0.12037 -0.23212 -0.12384 C -0.23889 -0.13866 -0.24531 -0.14653 -0.25712 -0.15394 C -0.26771 -0.16806 -0.26302 -0.1632 -0.27014 -0.16991 C -0.27656 -0.18357 -0.28594 -0.19028 -0.29757 -0.19537 C -0.30139 -0.20046 -0.30347 -0.20556 -0.30347 -0.21273 " pathEditMode="relative" ptsTypes="ffffffffffffff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5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6466114" y="4819208"/>
            <a:ext cx="2645229" cy="1845193"/>
          </a:xfrm>
          <a:custGeom>
            <a:avLst/>
            <a:gdLst>
              <a:gd name="connsiteX0" fmla="*/ 2645229 w 2645229"/>
              <a:gd name="connsiteY0" fmla="*/ 1265906 h 1845193"/>
              <a:gd name="connsiteX1" fmla="*/ 2558143 w 2645229"/>
              <a:gd name="connsiteY1" fmla="*/ 1255021 h 1845193"/>
              <a:gd name="connsiteX2" fmla="*/ 2525486 w 2645229"/>
              <a:gd name="connsiteY2" fmla="*/ 1244135 h 1845193"/>
              <a:gd name="connsiteX3" fmla="*/ 2481943 w 2645229"/>
              <a:gd name="connsiteY3" fmla="*/ 1233249 h 1845193"/>
              <a:gd name="connsiteX4" fmla="*/ 2416629 w 2645229"/>
              <a:gd name="connsiteY4" fmla="*/ 1200592 h 1845193"/>
              <a:gd name="connsiteX5" fmla="*/ 2307772 w 2645229"/>
              <a:gd name="connsiteY5" fmla="*/ 1167935 h 1845193"/>
              <a:gd name="connsiteX6" fmla="*/ 2253343 w 2645229"/>
              <a:gd name="connsiteY6" fmla="*/ 1135278 h 1845193"/>
              <a:gd name="connsiteX7" fmla="*/ 2220686 w 2645229"/>
              <a:gd name="connsiteY7" fmla="*/ 1124392 h 1845193"/>
              <a:gd name="connsiteX8" fmla="*/ 2188029 w 2645229"/>
              <a:gd name="connsiteY8" fmla="*/ 1102621 h 1845193"/>
              <a:gd name="connsiteX9" fmla="*/ 2155372 w 2645229"/>
              <a:gd name="connsiteY9" fmla="*/ 1091735 h 1845193"/>
              <a:gd name="connsiteX10" fmla="*/ 2057400 w 2645229"/>
              <a:gd name="connsiteY10" fmla="*/ 1015535 h 1845193"/>
              <a:gd name="connsiteX11" fmla="*/ 2046515 w 2645229"/>
              <a:gd name="connsiteY11" fmla="*/ 982878 h 1845193"/>
              <a:gd name="connsiteX12" fmla="*/ 2068286 w 2645229"/>
              <a:gd name="connsiteY12" fmla="*/ 765163 h 1845193"/>
              <a:gd name="connsiteX13" fmla="*/ 2090057 w 2645229"/>
              <a:gd name="connsiteY13" fmla="*/ 678078 h 1845193"/>
              <a:gd name="connsiteX14" fmla="*/ 2079172 w 2645229"/>
              <a:gd name="connsiteY14" fmla="*/ 525678 h 1845193"/>
              <a:gd name="connsiteX15" fmla="*/ 2046515 w 2645229"/>
              <a:gd name="connsiteY15" fmla="*/ 503906 h 1845193"/>
              <a:gd name="connsiteX16" fmla="*/ 1926772 w 2645229"/>
              <a:gd name="connsiteY16" fmla="*/ 482135 h 1845193"/>
              <a:gd name="connsiteX17" fmla="*/ 1828800 w 2645229"/>
              <a:gd name="connsiteY17" fmla="*/ 699849 h 1845193"/>
              <a:gd name="connsiteX18" fmla="*/ 1817915 w 2645229"/>
              <a:gd name="connsiteY18" fmla="*/ 754278 h 1845193"/>
              <a:gd name="connsiteX19" fmla="*/ 1796143 w 2645229"/>
              <a:gd name="connsiteY19" fmla="*/ 819592 h 1845193"/>
              <a:gd name="connsiteX20" fmla="*/ 1730829 w 2645229"/>
              <a:gd name="connsiteY20" fmla="*/ 743392 h 1845193"/>
              <a:gd name="connsiteX21" fmla="*/ 1709057 w 2645229"/>
              <a:gd name="connsiteY21" fmla="*/ 710735 h 1845193"/>
              <a:gd name="connsiteX22" fmla="*/ 1676400 w 2645229"/>
              <a:gd name="connsiteY22" fmla="*/ 688963 h 1845193"/>
              <a:gd name="connsiteX23" fmla="*/ 1632857 w 2645229"/>
              <a:gd name="connsiteY23" fmla="*/ 645421 h 1845193"/>
              <a:gd name="connsiteX24" fmla="*/ 1502229 w 2645229"/>
              <a:gd name="connsiteY24" fmla="*/ 547449 h 1845193"/>
              <a:gd name="connsiteX25" fmla="*/ 1469572 w 2645229"/>
              <a:gd name="connsiteY25" fmla="*/ 514792 h 1845193"/>
              <a:gd name="connsiteX26" fmla="*/ 1338943 w 2645229"/>
              <a:gd name="connsiteY26" fmla="*/ 427706 h 1845193"/>
              <a:gd name="connsiteX27" fmla="*/ 1295400 w 2645229"/>
              <a:gd name="connsiteY27" fmla="*/ 395049 h 1845193"/>
              <a:gd name="connsiteX28" fmla="*/ 1251857 w 2645229"/>
              <a:gd name="connsiteY28" fmla="*/ 351506 h 1845193"/>
              <a:gd name="connsiteX29" fmla="*/ 1143000 w 2645229"/>
              <a:gd name="connsiteY29" fmla="*/ 275306 h 1845193"/>
              <a:gd name="connsiteX30" fmla="*/ 1088572 w 2645229"/>
              <a:gd name="connsiteY30" fmla="*/ 242649 h 1845193"/>
              <a:gd name="connsiteX31" fmla="*/ 1066800 w 2645229"/>
              <a:gd name="connsiteY31" fmla="*/ 220878 h 1845193"/>
              <a:gd name="connsiteX32" fmla="*/ 1034143 w 2645229"/>
              <a:gd name="connsiteY32" fmla="*/ 199106 h 1845193"/>
              <a:gd name="connsiteX33" fmla="*/ 990600 w 2645229"/>
              <a:gd name="connsiteY33" fmla="*/ 155563 h 1845193"/>
              <a:gd name="connsiteX34" fmla="*/ 947057 w 2645229"/>
              <a:gd name="connsiteY34" fmla="*/ 133792 h 1845193"/>
              <a:gd name="connsiteX35" fmla="*/ 914400 w 2645229"/>
              <a:gd name="connsiteY35" fmla="*/ 112021 h 1845193"/>
              <a:gd name="connsiteX36" fmla="*/ 881743 w 2645229"/>
              <a:gd name="connsiteY36" fmla="*/ 101135 h 1845193"/>
              <a:gd name="connsiteX37" fmla="*/ 783772 w 2645229"/>
              <a:gd name="connsiteY37" fmla="*/ 68478 h 1845193"/>
              <a:gd name="connsiteX38" fmla="*/ 707572 w 2645229"/>
              <a:gd name="connsiteY38" fmla="*/ 24935 h 1845193"/>
              <a:gd name="connsiteX39" fmla="*/ 674915 w 2645229"/>
              <a:gd name="connsiteY39" fmla="*/ 24935 h 1845193"/>
              <a:gd name="connsiteX40" fmla="*/ 740229 w 2645229"/>
              <a:gd name="connsiteY40" fmla="*/ 112021 h 1845193"/>
              <a:gd name="connsiteX41" fmla="*/ 751115 w 2645229"/>
              <a:gd name="connsiteY41" fmla="*/ 144678 h 1845193"/>
              <a:gd name="connsiteX42" fmla="*/ 794657 w 2645229"/>
              <a:gd name="connsiteY42" fmla="*/ 209992 h 1845193"/>
              <a:gd name="connsiteX43" fmla="*/ 816429 w 2645229"/>
              <a:gd name="connsiteY43" fmla="*/ 264421 h 1845193"/>
              <a:gd name="connsiteX44" fmla="*/ 892629 w 2645229"/>
              <a:gd name="connsiteY44" fmla="*/ 340621 h 1845193"/>
              <a:gd name="connsiteX45" fmla="*/ 990600 w 2645229"/>
              <a:gd name="connsiteY45" fmla="*/ 460363 h 1845193"/>
              <a:gd name="connsiteX46" fmla="*/ 1023257 w 2645229"/>
              <a:gd name="connsiteY46" fmla="*/ 503906 h 1845193"/>
              <a:gd name="connsiteX47" fmla="*/ 1066800 w 2645229"/>
              <a:gd name="connsiteY47" fmla="*/ 525678 h 1845193"/>
              <a:gd name="connsiteX48" fmla="*/ 1110343 w 2645229"/>
              <a:gd name="connsiteY48" fmla="*/ 558335 h 1845193"/>
              <a:gd name="connsiteX49" fmla="*/ 1153886 w 2645229"/>
              <a:gd name="connsiteY49" fmla="*/ 612763 h 1845193"/>
              <a:gd name="connsiteX50" fmla="*/ 1208315 w 2645229"/>
              <a:gd name="connsiteY50" fmla="*/ 667192 h 1845193"/>
              <a:gd name="connsiteX51" fmla="*/ 1251857 w 2645229"/>
              <a:gd name="connsiteY51" fmla="*/ 721621 h 1845193"/>
              <a:gd name="connsiteX52" fmla="*/ 1262743 w 2645229"/>
              <a:gd name="connsiteY52" fmla="*/ 754278 h 1845193"/>
              <a:gd name="connsiteX53" fmla="*/ 1240972 w 2645229"/>
              <a:gd name="connsiteY53" fmla="*/ 732506 h 1845193"/>
              <a:gd name="connsiteX54" fmla="*/ 1197429 w 2645229"/>
              <a:gd name="connsiteY54" fmla="*/ 699849 h 1845193"/>
              <a:gd name="connsiteX55" fmla="*/ 1121229 w 2645229"/>
              <a:gd name="connsiteY55" fmla="*/ 667192 h 1845193"/>
              <a:gd name="connsiteX56" fmla="*/ 1034143 w 2645229"/>
              <a:gd name="connsiteY56" fmla="*/ 601878 h 1845193"/>
              <a:gd name="connsiteX57" fmla="*/ 892629 w 2645229"/>
              <a:gd name="connsiteY57" fmla="*/ 514792 h 1845193"/>
              <a:gd name="connsiteX58" fmla="*/ 849086 w 2645229"/>
              <a:gd name="connsiteY58" fmla="*/ 482135 h 1845193"/>
              <a:gd name="connsiteX59" fmla="*/ 751115 w 2645229"/>
              <a:gd name="connsiteY59" fmla="*/ 460363 h 1845193"/>
              <a:gd name="connsiteX60" fmla="*/ 304800 w 2645229"/>
              <a:gd name="connsiteY60" fmla="*/ 438592 h 1845193"/>
              <a:gd name="connsiteX61" fmla="*/ 337457 w 2645229"/>
              <a:gd name="connsiteY61" fmla="*/ 416821 h 1845193"/>
              <a:gd name="connsiteX62" fmla="*/ 435429 w 2645229"/>
              <a:gd name="connsiteY62" fmla="*/ 493021 h 1845193"/>
              <a:gd name="connsiteX63" fmla="*/ 489857 w 2645229"/>
              <a:gd name="connsiteY63" fmla="*/ 547449 h 1845193"/>
              <a:gd name="connsiteX64" fmla="*/ 522515 w 2645229"/>
              <a:gd name="connsiteY64" fmla="*/ 558335 h 1845193"/>
              <a:gd name="connsiteX65" fmla="*/ 598715 w 2645229"/>
              <a:gd name="connsiteY65" fmla="*/ 612763 h 1845193"/>
              <a:gd name="connsiteX66" fmla="*/ 642257 w 2645229"/>
              <a:gd name="connsiteY66" fmla="*/ 634535 h 1845193"/>
              <a:gd name="connsiteX67" fmla="*/ 674915 w 2645229"/>
              <a:gd name="connsiteY67" fmla="*/ 656306 h 1845193"/>
              <a:gd name="connsiteX68" fmla="*/ 729343 w 2645229"/>
              <a:gd name="connsiteY68" fmla="*/ 667192 h 1845193"/>
              <a:gd name="connsiteX69" fmla="*/ 772886 w 2645229"/>
              <a:gd name="connsiteY69" fmla="*/ 699849 h 1845193"/>
              <a:gd name="connsiteX70" fmla="*/ 849086 w 2645229"/>
              <a:gd name="connsiteY70" fmla="*/ 721621 h 1845193"/>
              <a:gd name="connsiteX71" fmla="*/ 1012372 w 2645229"/>
              <a:gd name="connsiteY71" fmla="*/ 797821 h 1845193"/>
              <a:gd name="connsiteX72" fmla="*/ 1045029 w 2645229"/>
              <a:gd name="connsiteY72" fmla="*/ 808706 h 1845193"/>
              <a:gd name="connsiteX73" fmla="*/ 1099457 w 2645229"/>
              <a:gd name="connsiteY73" fmla="*/ 841363 h 1845193"/>
              <a:gd name="connsiteX74" fmla="*/ 816429 w 2645229"/>
              <a:gd name="connsiteY74" fmla="*/ 830478 h 1845193"/>
              <a:gd name="connsiteX75" fmla="*/ 696686 w 2645229"/>
              <a:gd name="connsiteY75" fmla="*/ 786935 h 1845193"/>
              <a:gd name="connsiteX76" fmla="*/ 87086 w 2645229"/>
              <a:gd name="connsiteY76" fmla="*/ 776049 h 1845193"/>
              <a:gd name="connsiteX77" fmla="*/ 0 w 2645229"/>
              <a:gd name="connsiteY77" fmla="*/ 765163 h 1845193"/>
              <a:gd name="connsiteX78" fmla="*/ 65315 w 2645229"/>
              <a:gd name="connsiteY78" fmla="*/ 786935 h 1845193"/>
              <a:gd name="connsiteX79" fmla="*/ 97972 w 2645229"/>
              <a:gd name="connsiteY79" fmla="*/ 830478 h 1845193"/>
              <a:gd name="connsiteX80" fmla="*/ 130629 w 2645229"/>
              <a:gd name="connsiteY80" fmla="*/ 863135 h 1845193"/>
              <a:gd name="connsiteX81" fmla="*/ 272143 w 2645229"/>
              <a:gd name="connsiteY81" fmla="*/ 928449 h 1845193"/>
              <a:gd name="connsiteX82" fmla="*/ 315686 w 2645229"/>
              <a:gd name="connsiteY82" fmla="*/ 939335 h 1845193"/>
              <a:gd name="connsiteX83" fmla="*/ 435429 w 2645229"/>
              <a:gd name="connsiteY83" fmla="*/ 971992 h 1845193"/>
              <a:gd name="connsiteX84" fmla="*/ 522515 w 2645229"/>
              <a:gd name="connsiteY84" fmla="*/ 982878 h 1845193"/>
              <a:gd name="connsiteX85" fmla="*/ 566057 w 2645229"/>
              <a:gd name="connsiteY85" fmla="*/ 993763 h 1845193"/>
              <a:gd name="connsiteX86" fmla="*/ 685800 w 2645229"/>
              <a:gd name="connsiteY86" fmla="*/ 1004649 h 1845193"/>
              <a:gd name="connsiteX87" fmla="*/ 903515 w 2645229"/>
              <a:gd name="connsiteY87" fmla="*/ 1037306 h 1845193"/>
              <a:gd name="connsiteX88" fmla="*/ 936172 w 2645229"/>
              <a:gd name="connsiteY88" fmla="*/ 1048192 h 1845193"/>
              <a:gd name="connsiteX89" fmla="*/ 1023257 w 2645229"/>
              <a:gd name="connsiteY89" fmla="*/ 1069963 h 1845193"/>
              <a:gd name="connsiteX90" fmla="*/ 957943 w 2645229"/>
              <a:gd name="connsiteY90" fmla="*/ 1080849 h 1845193"/>
              <a:gd name="connsiteX91" fmla="*/ 707572 w 2645229"/>
              <a:gd name="connsiteY91" fmla="*/ 1091735 h 1845193"/>
              <a:gd name="connsiteX92" fmla="*/ 566057 w 2645229"/>
              <a:gd name="connsiteY92" fmla="*/ 1113506 h 1845193"/>
              <a:gd name="connsiteX93" fmla="*/ 533400 w 2645229"/>
              <a:gd name="connsiteY93" fmla="*/ 1135278 h 1845193"/>
              <a:gd name="connsiteX94" fmla="*/ 457200 w 2645229"/>
              <a:gd name="connsiteY94" fmla="*/ 1157049 h 1845193"/>
              <a:gd name="connsiteX95" fmla="*/ 304800 w 2645229"/>
              <a:gd name="connsiteY95" fmla="*/ 1211478 h 1845193"/>
              <a:gd name="connsiteX96" fmla="*/ 163286 w 2645229"/>
              <a:gd name="connsiteY96" fmla="*/ 1222363 h 1845193"/>
              <a:gd name="connsiteX97" fmla="*/ 87086 w 2645229"/>
              <a:gd name="connsiteY97" fmla="*/ 1244135 h 1845193"/>
              <a:gd name="connsiteX98" fmla="*/ 54429 w 2645229"/>
              <a:gd name="connsiteY98" fmla="*/ 1265906 h 1845193"/>
              <a:gd name="connsiteX99" fmla="*/ 76200 w 2645229"/>
              <a:gd name="connsiteY99" fmla="*/ 1287678 h 1845193"/>
              <a:gd name="connsiteX100" fmla="*/ 206829 w 2645229"/>
              <a:gd name="connsiteY100" fmla="*/ 1298563 h 1845193"/>
              <a:gd name="connsiteX101" fmla="*/ 239486 w 2645229"/>
              <a:gd name="connsiteY101" fmla="*/ 1309449 h 1845193"/>
              <a:gd name="connsiteX102" fmla="*/ 424543 w 2645229"/>
              <a:gd name="connsiteY102" fmla="*/ 1331221 h 1845193"/>
              <a:gd name="connsiteX103" fmla="*/ 478972 w 2645229"/>
              <a:gd name="connsiteY103" fmla="*/ 1342106 h 1845193"/>
              <a:gd name="connsiteX104" fmla="*/ 566057 w 2645229"/>
              <a:gd name="connsiteY104" fmla="*/ 1352992 h 1845193"/>
              <a:gd name="connsiteX105" fmla="*/ 707572 w 2645229"/>
              <a:gd name="connsiteY105" fmla="*/ 1396535 h 1845193"/>
              <a:gd name="connsiteX106" fmla="*/ 794657 w 2645229"/>
              <a:gd name="connsiteY106" fmla="*/ 1418306 h 1845193"/>
              <a:gd name="connsiteX107" fmla="*/ 827315 w 2645229"/>
              <a:gd name="connsiteY107" fmla="*/ 1429192 h 1845193"/>
              <a:gd name="connsiteX108" fmla="*/ 1001486 w 2645229"/>
              <a:gd name="connsiteY108" fmla="*/ 1450963 h 1845193"/>
              <a:gd name="connsiteX109" fmla="*/ 1099457 w 2645229"/>
              <a:gd name="connsiteY109" fmla="*/ 1472735 h 1845193"/>
              <a:gd name="connsiteX110" fmla="*/ 1164772 w 2645229"/>
              <a:gd name="connsiteY110" fmla="*/ 1494506 h 1845193"/>
              <a:gd name="connsiteX111" fmla="*/ 1404257 w 2645229"/>
              <a:gd name="connsiteY111" fmla="*/ 1483621 h 1845193"/>
              <a:gd name="connsiteX112" fmla="*/ 1436915 w 2645229"/>
              <a:gd name="connsiteY112" fmla="*/ 1472735 h 1845193"/>
              <a:gd name="connsiteX113" fmla="*/ 1502229 w 2645229"/>
              <a:gd name="connsiteY113" fmla="*/ 1461849 h 1845193"/>
              <a:gd name="connsiteX114" fmla="*/ 1534886 w 2645229"/>
              <a:gd name="connsiteY114" fmla="*/ 1450963 h 1845193"/>
              <a:gd name="connsiteX115" fmla="*/ 1589315 w 2645229"/>
              <a:gd name="connsiteY115" fmla="*/ 1440078 h 1845193"/>
              <a:gd name="connsiteX116" fmla="*/ 1719943 w 2645229"/>
              <a:gd name="connsiteY116" fmla="*/ 1385649 h 1845193"/>
              <a:gd name="connsiteX117" fmla="*/ 1948543 w 2645229"/>
              <a:gd name="connsiteY117" fmla="*/ 1396535 h 1845193"/>
              <a:gd name="connsiteX118" fmla="*/ 1970315 w 2645229"/>
              <a:gd name="connsiteY118" fmla="*/ 1418306 h 1845193"/>
              <a:gd name="connsiteX119" fmla="*/ 1992086 w 2645229"/>
              <a:gd name="connsiteY119" fmla="*/ 1516278 h 1845193"/>
              <a:gd name="connsiteX120" fmla="*/ 2046515 w 2645229"/>
              <a:gd name="connsiteY120" fmla="*/ 1570706 h 1845193"/>
              <a:gd name="connsiteX121" fmla="*/ 2090057 w 2645229"/>
              <a:gd name="connsiteY121" fmla="*/ 1625135 h 1845193"/>
              <a:gd name="connsiteX122" fmla="*/ 2111829 w 2645229"/>
              <a:gd name="connsiteY122" fmla="*/ 1657792 h 1845193"/>
              <a:gd name="connsiteX123" fmla="*/ 2198915 w 2645229"/>
              <a:gd name="connsiteY123" fmla="*/ 1668678 h 1845193"/>
              <a:gd name="connsiteX124" fmla="*/ 2253343 w 2645229"/>
              <a:gd name="connsiteY124" fmla="*/ 1690449 h 1845193"/>
              <a:gd name="connsiteX125" fmla="*/ 2307772 w 2645229"/>
              <a:gd name="connsiteY125" fmla="*/ 1723106 h 1845193"/>
              <a:gd name="connsiteX126" fmla="*/ 2373086 w 2645229"/>
              <a:gd name="connsiteY126" fmla="*/ 1744878 h 1845193"/>
              <a:gd name="connsiteX127" fmla="*/ 2481943 w 2645229"/>
              <a:gd name="connsiteY127" fmla="*/ 1821078 h 1845193"/>
              <a:gd name="connsiteX128" fmla="*/ 2525486 w 2645229"/>
              <a:gd name="connsiteY128" fmla="*/ 1842849 h 1845193"/>
              <a:gd name="connsiteX129" fmla="*/ 2645229 w 2645229"/>
              <a:gd name="connsiteY129" fmla="*/ 1842849 h 184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645229" h="1845193">
                <a:moveTo>
                  <a:pt x="2645229" y="1265906"/>
                </a:moveTo>
                <a:cubicBezTo>
                  <a:pt x="2616200" y="1262278"/>
                  <a:pt x="2586926" y="1260254"/>
                  <a:pt x="2558143" y="1255021"/>
                </a:cubicBezTo>
                <a:cubicBezTo>
                  <a:pt x="2546854" y="1252968"/>
                  <a:pt x="2536519" y="1247287"/>
                  <a:pt x="2525486" y="1244135"/>
                </a:cubicBezTo>
                <a:cubicBezTo>
                  <a:pt x="2511101" y="1240025"/>
                  <a:pt x="2496457" y="1236878"/>
                  <a:pt x="2481943" y="1233249"/>
                </a:cubicBezTo>
                <a:cubicBezTo>
                  <a:pt x="2446162" y="1209396"/>
                  <a:pt x="2456063" y="1211859"/>
                  <a:pt x="2416629" y="1200592"/>
                </a:cubicBezTo>
                <a:cubicBezTo>
                  <a:pt x="2387325" y="1192219"/>
                  <a:pt x="2331288" y="1182044"/>
                  <a:pt x="2307772" y="1167935"/>
                </a:cubicBezTo>
                <a:cubicBezTo>
                  <a:pt x="2289629" y="1157049"/>
                  <a:pt x="2272267" y="1144740"/>
                  <a:pt x="2253343" y="1135278"/>
                </a:cubicBezTo>
                <a:cubicBezTo>
                  <a:pt x="2243080" y="1130146"/>
                  <a:pt x="2230949" y="1129524"/>
                  <a:pt x="2220686" y="1124392"/>
                </a:cubicBezTo>
                <a:cubicBezTo>
                  <a:pt x="2208984" y="1118541"/>
                  <a:pt x="2199731" y="1108472"/>
                  <a:pt x="2188029" y="1102621"/>
                </a:cubicBezTo>
                <a:cubicBezTo>
                  <a:pt x="2177766" y="1097489"/>
                  <a:pt x="2165403" y="1097308"/>
                  <a:pt x="2155372" y="1091735"/>
                </a:cubicBezTo>
                <a:cubicBezTo>
                  <a:pt x="2096778" y="1059183"/>
                  <a:pt x="2097069" y="1055204"/>
                  <a:pt x="2057400" y="1015535"/>
                </a:cubicBezTo>
                <a:cubicBezTo>
                  <a:pt x="2053772" y="1004649"/>
                  <a:pt x="2046515" y="994352"/>
                  <a:pt x="2046515" y="982878"/>
                </a:cubicBezTo>
                <a:cubicBezTo>
                  <a:pt x="2046515" y="798367"/>
                  <a:pt x="2046331" y="863958"/>
                  <a:pt x="2068286" y="765163"/>
                </a:cubicBezTo>
                <a:cubicBezTo>
                  <a:pt x="2085802" y="686345"/>
                  <a:pt x="2070606" y="736436"/>
                  <a:pt x="2090057" y="678078"/>
                </a:cubicBezTo>
                <a:cubicBezTo>
                  <a:pt x="2086429" y="627278"/>
                  <a:pt x="2091524" y="575087"/>
                  <a:pt x="2079172" y="525678"/>
                </a:cubicBezTo>
                <a:cubicBezTo>
                  <a:pt x="2075999" y="512986"/>
                  <a:pt x="2058217" y="509757"/>
                  <a:pt x="2046515" y="503906"/>
                </a:cubicBezTo>
                <a:cubicBezTo>
                  <a:pt x="2012958" y="487128"/>
                  <a:pt x="1956780" y="485886"/>
                  <a:pt x="1926772" y="482135"/>
                </a:cubicBezTo>
                <a:cubicBezTo>
                  <a:pt x="1772909" y="520600"/>
                  <a:pt x="1848594" y="472218"/>
                  <a:pt x="1828800" y="699849"/>
                </a:cubicBezTo>
                <a:cubicBezTo>
                  <a:pt x="1827197" y="718282"/>
                  <a:pt x="1822783" y="736428"/>
                  <a:pt x="1817915" y="754278"/>
                </a:cubicBezTo>
                <a:cubicBezTo>
                  <a:pt x="1811877" y="776418"/>
                  <a:pt x="1796143" y="819592"/>
                  <a:pt x="1796143" y="819592"/>
                </a:cubicBezTo>
                <a:cubicBezTo>
                  <a:pt x="1673861" y="656548"/>
                  <a:pt x="1844526" y="879827"/>
                  <a:pt x="1730829" y="743392"/>
                </a:cubicBezTo>
                <a:cubicBezTo>
                  <a:pt x="1722453" y="733341"/>
                  <a:pt x="1718308" y="719986"/>
                  <a:pt x="1709057" y="710735"/>
                </a:cubicBezTo>
                <a:cubicBezTo>
                  <a:pt x="1699806" y="701484"/>
                  <a:pt x="1686333" y="697477"/>
                  <a:pt x="1676400" y="688963"/>
                </a:cubicBezTo>
                <a:cubicBezTo>
                  <a:pt x="1660815" y="675605"/>
                  <a:pt x="1648198" y="659058"/>
                  <a:pt x="1632857" y="645421"/>
                </a:cubicBezTo>
                <a:cubicBezTo>
                  <a:pt x="1564583" y="584733"/>
                  <a:pt x="1583191" y="612219"/>
                  <a:pt x="1502229" y="547449"/>
                </a:cubicBezTo>
                <a:cubicBezTo>
                  <a:pt x="1490208" y="537832"/>
                  <a:pt x="1481986" y="523896"/>
                  <a:pt x="1469572" y="514792"/>
                </a:cubicBezTo>
                <a:cubicBezTo>
                  <a:pt x="1427371" y="483845"/>
                  <a:pt x="1380809" y="459105"/>
                  <a:pt x="1338943" y="427706"/>
                </a:cubicBezTo>
                <a:cubicBezTo>
                  <a:pt x="1324429" y="416820"/>
                  <a:pt x="1309054" y="406996"/>
                  <a:pt x="1295400" y="395049"/>
                </a:cubicBezTo>
                <a:cubicBezTo>
                  <a:pt x="1279952" y="381532"/>
                  <a:pt x="1267997" y="364188"/>
                  <a:pt x="1251857" y="351506"/>
                </a:cubicBezTo>
                <a:cubicBezTo>
                  <a:pt x="1217029" y="324141"/>
                  <a:pt x="1179853" y="299875"/>
                  <a:pt x="1143000" y="275306"/>
                </a:cubicBezTo>
                <a:cubicBezTo>
                  <a:pt x="1125396" y="263570"/>
                  <a:pt x="1105789" y="254947"/>
                  <a:pt x="1088572" y="242649"/>
                </a:cubicBezTo>
                <a:cubicBezTo>
                  <a:pt x="1080220" y="236684"/>
                  <a:pt x="1074814" y="227289"/>
                  <a:pt x="1066800" y="220878"/>
                </a:cubicBezTo>
                <a:cubicBezTo>
                  <a:pt x="1056584" y="212705"/>
                  <a:pt x="1044076" y="207620"/>
                  <a:pt x="1034143" y="199106"/>
                </a:cubicBezTo>
                <a:cubicBezTo>
                  <a:pt x="1018558" y="185748"/>
                  <a:pt x="1007021" y="167879"/>
                  <a:pt x="990600" y="155563"/>
                </a:cubicBezTo>
                <a:cubicBezTo>
                  <a:pt x="977618" y="145827"/>
                  <a:pt x="961146" y="141843"/>
                  <a:pt x="947057" y="133792"/>
                </a:cubicBezTo>
                <a:cubicBezTo>
                  <a:pt x="935698" y="127301"/>
                  <a:pt x="926102" y="117872"/>
                  <a:pt x="914400" y="112021"/>
                </a:cubicBezTo>
                <a:cubicBezTo>
                  <a:pt x="904137" y="106889"/>
                  <a:pt x="892487" y="105164"/>
                  <a:pt x="881743" y="101135"/>
                </a:cubicBezTo>
                <a:cubicBezTo>
                  <a:pt x="799763" y="70391"/>
                  <a:pt x="856732" y="86717"/>
                  <a:pt x="783772" y="68478"/>
                </a:cubicBezTo>
                <a:cubicBezTo>
                  <a:pt x="754313" y="48838"/>
                  <a:pt x="742104" y="38748"/>
                  <a:pt x="707572" y="24935"/>
                </a:cubicBezTo>
                <a:cubicBezTo>
                  <a:pt x="610415" y="-13927"/>
                  <a:pt x="634239" y="-2183"/>
                  <a:pt x="674915" y="24935"/>
                </a:cubicBezTo>
                <a:cubicBezTo>
                  <a:pt x="696686" y="53964"/>
                  <a:pt x="728754" y="77597"/>
                  <a:pt x="740229" y="112021"/>
                </a:cubicBezTo>
                <a:cubicBezTo>
                  <a:pt x="743858" y="122907"/>
                  <a:pt x="745542" y="134647"/>
                  <a:pt x="751115" y="144678"/>
                </a:cubicBezTo>
                <a:cubicBezTo>
                  <a:pt x="763822" y="167551"/>
                  <a:pt x="784939" y="185698"/>
                  <a:pt x="794657" y="209992"/>
                </a:cubicBezTo>
                <a:cubicBezTo>
                  <a:pt x="801914" y="228135"/>
                  <a:pt x="806375" y="247665"/>
                  <a:pt x="816429" y="264421"/>
                </a:cubicBezTo>
                <a:cubicBezTo>
                  <a:pt x="846596" y="314699"/>
                  <a:pt x="852774" y="314051"/>
                  <a:pt x="892629" y="340621"/>
                </a:cubicBezTo>
                <a:cubicBezTo>
                  <a:pt x="1012434" y="532310"/>
                  <a:pt x="890118" y="359881"/>
                  <a:pt x="990600" y="460363"/>
                </a:cubicBezTo>
                <a:cubicBezTo>
                  <a:pt x="1003429" y="473192"/>
                  <a:pt x="1009482" y="492099"/>
                  <a:pt x="1023257" y="503906"/>
                </a:cubicBezTo>
                <a:cubicBezTo>
                  <a:pt x="1035578" y="514467"/>
                  <a:pt x="1053039" y="517077"/>
                  <a:pt x="1066800" y="525678"/>
                </a:cubicBezTo>
                <a:cubicBezTo>
                  <a:pt x="1082185" y="535294"/>
                  <a:pt x="1096405" y="546720"/>
                  <a:pt x="1110343" y="558335"/>
                </a:cubicBezTo>
                <a:cubicBezTo>
                  <a:pt x="1149524" y="590985"/>
                  <a:pt x="1116023" y="569490"/>
                  <a:pt x="1153886" y="612763"/>
                </a:cubicBezTo>
                <a:cubicBezTo>
                  <a:pt x="1170782" y="632073"/>
                  <a:pt x="1194083" y="645843"/>
                  <a:pt x="1208315" y="667192"/>
                </a:cubicBezTo>
                <a:cubicBezTo>
                  <a:pt x="1235779" y="708389"/>
                  <a:pt x="1220835" y="690598"/>
                  <a:pt x="1251857" y="721621"/>
                </a:cubicBezTo>
                <a:cubicBezTo>
                  <a:pt x="1255486" y="732507"/>
                  <a:pt x="1270857" y="746164"/>
                  <a:pt x="1262743" y="754278"/>
                </a:cubicBezTo>
                <a:cubicBezTo>
                  <a:pt x="1255486" y="761535"/>
                  <a:pt x="1248856" y="739076"/>
                  <a:pt x="1240972" y="732506"/>
                </a:cubicBezTo>
                <a:cubicBezTo>
                  <a:pt x="1227034" y="720891"/>
                  <a:pt x="1213357" y="708537"/>
                  <a:pt x="1197429" y="699849"/>
                </a:cubicBezTo>
                <a:cubicBezTo>
                  <a:pt x="1173169" y="686616"/>
                  <a:pt x="1144925" y="681410"/>
                  <a:pt x="1121229" y="667192"/>
                </a:cubicBezTo>
                <a:cubicBezTo>
                  <a:pt x="1090114" y="648523"/>
                  <a:pt x="1064335" y="622006"/>
                  <a:pt x="1034143" y="601878"/>
                </a:cubicBezTo>
                <a:cubicBezTo>
                  <a:pt x="988058" y="571154"/>
                  <a:pt x="936939" y="548024"/>
                  <a:pt x="892629" y="514792"/>
                </a:cubicBezTo>
                <a:cubicBezTo>
                  <a:pt x="878115" y="503906"/>
                  <a:pt x="866020" y="488648"/>
                  <a:pt x="849086" y="482135"/>
                </a:cubicBezTo>
                <a:cubicBezTo>
                  <a:pt x="817862" y="470126"/>
                  <a:pt x="784462" y="463031"/>
                  <a:pt x="751115" y="460363"/>
                </a:cubicBezTo>
                <a:cubicBezTo>
                  <a:pt x="602641" y="448485"/>
                  <a:pt x="453572" y="445849"/>
                  <a:pt x="304800" y="438592"/>
                </a:cubicBezTo>
                <a:cubicBezTo>
                  <a:pt x="211651" y="376492"/>
                  <a:pt x="213943" y="389373"/>
                  <a:pt x="337457" y="416821"/>
                </a:cubicBezTo>
                <a:cubicBezTo>
                  <a:pt x="370114" y="442221"/>
                  <a:pt x="406174" y="463766"/>
                  <a:pt x="435429" y="493021"/>
                </a:cubicBezTo>
                <a:cubicBezTo>
                  <a:pt x="453572" y="511164"/>
                  <a:pt x="469331" y="532055"/>
                  <a:pt x="489857" y="547449"/>
                </a:cubicBezTo>
                <a:cubicBezTo>
                  <a:pt x="499037" y="554334"/>
                  <a:pt x="511629" y="554706"/>
                  <a:pt x="522515" y="558335"/>
                </a:cubicBezTo>
                <a:cubicBezTo>
                  <a:pt x="541220" y="572364"/>
                  <a:pt x="576420" y="600023"/>
                  <a:pt x="598715" y="612763"/>
                </a:cubicBezTo>
                <a:cubicBezTo>
                  <a:pt x="612804" y="620814"/>
                  <a:pt x="628168" y="626484"/>
                  <a:pt x="642257" y="634535"/>
                </a:cubicBezTo>
                <a:cubicBezTo>
                  <a:pt x="653616" y="641026"/>
                  <a:pt x="662665" y="651712"/>
                  <a:pt x="674915" y="656306"/>
                </a:cubicBezTo>
                <a:cubicBezTo>
                  <a:pt x="692239" y="662802"/>
                  <a:pt x="711200" y="663563"/>
                  <a:pt x="729343" y="667192"/>
                </a:cubicBezTo>
                <a:cubicBezTo>
                  <a:pt x="743857" y="678078"/>
                  <a:pt x="757134" y="690848"/>
                  <a:pt x="772886" y="699849"/>
                </a:cubicBezTo>
                <a:cubicBezTo>
                  <a:pt x="785033" y="706790"/>
                  <a:pt x="839659" y="719264"/>
                  <a:pt x="849086" y="721621"/>
                </a:cubicBezTo>
                <a:cubicBezTo>
                  <a:pt x="919629" y="763946"/>
                  <a:pt x="916005" y="765701"/>
                  <a:pt x="1012372" y="797821"/>
                </a:cubicBezTo>
                <a:cubicBezTo>
                  <a:pt x="1023258" y="801449"/>
                  <a:pt x="1034766" y="803575"/>
                  <a:pt x="1045029" y="808706"/>
                </a:cubicBezTo>
                <a:cubicBezTo>
                  <a:pt x="1063953" y="818168"/>
                  <a:pt x="1120520" y="839357"/>
                  <a:pt x="1099457" y="841363"/>
                </a:cubicBezTo>
                <a:cubicBezTo>
                  <a:pt x="1005470" y="850314"/>
                  <a:pt x="910772" y="834106"/>
                  <a:pt x="816429" y="830478"/>
                </a:cubicBezTo>
                <a:cubicBezTo>
                  <a:pt x="776515" y="815964"/>
                  <a:pt x="739040" y="790096"/>
                  <a:pt x="696686" y="786935"/>
                </a:cubicBezTo>
                <a:cubicBezTo>
                  <a:pt x="494017" y="771810"/>
                  <a:pt x="290219" y="782397"/>
                  <a:pt x="87086" y="776049"/>
                </a:cubicBezTo>
                <a:cubicBezTo>
                  <a:pt x="57846" y="775135"/>
                  <a:pt x="29029" y="768792"/>
                  <a:pt x="0" y="765163"/>
                </a:cubicBezTo>
                <a:cubicBezTo>
                  <a:pt x="21772" y="772420"/>
                  <a:pt x="46220" y="774205"/>
                  <a:pt x="65315" y="786935"/>
                </a:cubicBezTo>
                <a:cubicBezTo>
                  <a:pt x="80411" y="796999"/>
                  <a:pt x="86165" y="816703"/>
                  <a:pt x="97972" y="830478"/>
                </a:cubicBezTo>
                <a:cubicBezTo>
                  <a:pt x="107991" y="842167"/>
                  <a:pt x="117641" y="854870"/>
                  <a:pt x="130629" y="863135"/>
                </a:cubicBezTo>
                <a:cubicBezTo>
                  <a:pt x="157241" y="880070"/>
                  <a:pt x="234513" y="915906"/>
                  <a:pt x="272143" y="928449"/>
                </a:cubicBezTo>
                <a:cubicBezTo>
                  <a:pt x="286336" y="933180"/>
                  <a:pt x="301356" y="935036"/>
                  <a:pt x="315686" y="939335"/>
                </a:cubicBezTo>
                <a:cubicBezTo>
                  <a:pt x="387316" y="960824"/>
                  <a:pt x="367556" y="961550"/>
                  <a:pt x="435429" y="971992"/>
                </a:cubicBezTo>
                <a:cubicBezTo>
                  <a:pt x="464343" y="976440"/>
                  <a:pt x="493658" y="978069"/>
                  <a:pt x="522515" y="982878"/>
                </a:cubicBezTo>
                <a:cubicBezTo>
                  <a:pt x="537272" y="985337"/>
                  <a:pt x="551228" y="991786"/>
                  <a:pt x="566057" y="993763"/>
                </a:cubicBezTo>
                <a:cubicBezTo>
                  <a:pt x="605784" y="999060"/>
                  <a:pt x="646007" y="999874"/>
                  <a:pt x="685800" y="1004649"/>
                </a:cubicBezTo>
                <a:cubicBezTo>
                  <a:pt x="774672" y="1015314"/>
                  <a:pt x="824305" y="1024105"/>
                  <a:pt x="903515" y="1037306"/>
                </a:cubicBezTo>
                <a:cubicBezTo>
                  <a:pt x="914401" y="1040935"/>
                  <a:pt x="925102" y="1045173"/>
                  <a:pt x="936172" y="1048192"/>
                </a:cubicBezTo>
                <a:cubicBezTo>
                  <a:pt x="965039" y="1056065"/>
                  <a:pt x="1006660" y="1045067"/>
                  <a:pt x="1023257" y="1069963"/>
                </a:cubicBezTo>
                <a:cubicBezTo>
                  <a:pt x="1035500" y="1088328"/>
                  <a:pt x="979962" y="1079330"/>
                  <a:pt x="957943" y="1080849"/>
                </a:cubicBezTo>
                <a:cubicBezTo>
                  <a:pt x="874605" y="1086597"/>
                  <a:pt x="791029" y="1088106"/>
                  <a:pt x="707572" y="1091735"/>
                </a:cubicBezTo>
                <a:cubicBezTo>
                  <a:pt x="701709" y="1092573"/>
                  <a:pt x="577378" y="1109733"/>
                  <a:pt x="566057" y="1113506"/>
                </a:cubicBezTo>
                <a:cubicBezTo>
                  <a:pt x="553645" y="1117643"/>
                  <a:pt x="545547" y="1130419"/>
                  <a:pt x="533400" y="1135278"/>
                </a:cubicBezTo>
                <a:cubicBezTo>
                  <a:pt x="508873" y="1145089"/>
                  <a:pt x="482261" y="1148695"/>
                  <a:pt x="457200" y="1157049"/>
                </a:cubicBezTo>
                <a:cubicBezTo>
                  <a:pt x="406026" y="1174107"/>
                  <a:pt x="357458" y="1199776"/>
                  <a:pt x="304800" y="1211478"/>
                </a:cubicBezTo>
                <a:cubicBezTo>
                  <a:pt x="258616" y="1221741"/>
                  <a:pt x="210457" y="1218735"/>
                  <a:pt x="163286" y="1222363"/>
                </a:cubicBezTo>
                <a:cubicBezTo>
                  <a:pt x="137886" y="1229620"/>
                  <a:pt x="111613" y="1234324"/>
                  <a:pt x="87086" y="1244135"/>
                </a:cubicBezTo>
                <a:cubicBezTo>
                  <a:pt x="74939" y="1248994"/>
                  <a:pt x="57602" y="1253214"/>
                  <a:pt x="54429" y="1265906"/>
                </a:cubicBezTo>
                <a:cubicBezTo>
                  <a:pt x="51940" y="1275863"/>
                  <a:pt x="66165" y="1285528"/>
                  <a:pt x="76200" y="1287678"/>
                </a:cubicBezTo>
                <a:cubicBezTo>
                  <a:pt x="118924" y="1296833"/>
                  <a:pt x="163286" y="1294935"/>
                  <a:pt x="206829" y="1298563"/>
                </a:cubicBezTo>
                <a:cubicBezTo>
                  <a:pt x="217715" y="1302192"/>
                  <a:pt x="228234" y="1307199"/>
                  <a:pt x="239486" y="1309449"/>
                </a:cubicBezTo>
                <a:cubicBezTo>
                  <a:pt x="302802" y="1322112"/>
                  <a:pt x="359776" y="1322586"/>
                  <a:pt x="424543" y="1331221"/>
                </a:cubicBezTo>
                <a:cubicBezTo>
                  <a:pt x="442883" y="1333666"/>
                  <a:pt x="460685" y="1339293"/>
                  <a:pt x="478972" y="1342106"/>
                </a:cubicBezTo>
                <a:cubicBezTo>
                  <a:pt x="507886" y="1346554"/>
                  <a:pt x="537304" y="1347601"/>
                  <a:pt x="566057" y="1352992"/>
                </a:cubicBezTo>
                <a:cubicBezTo>
                  <a:pt x="713649" y="1380665"/>
                  <a:pt x="598228" y="1362890"/>
                  <a:pt x="707572" y="1396535"/>
                </a:cubicBezTo>
                <a:cubicBezTo>
                  <a:pt x="736171" y="1405335"/>
                  <a:pt x="766271" y="1408844"/>
                  <a:pt x="794657" y="1418306"/>
                </a:cubicBezTo>
                <a:cubicBezTo>
                  <a:pt x="805543" y="1421935"/>
                  <a:pt x="816063" y="1426942"/>
                  <a:pt x="827315" y="1429192"/>
                </a:cubicBezTo>
                <a:cubicBezTo>
                  <a:pt x="866155" y="1436960"/>
                  <a:pt x="967514" y="1447189"/>
                  <a:pt x="1001486" y="1450963"/>
                </a:cubicBezTo>
                <a:cubicBezTo>
                  <a:pt x="1034143" y="1458220"/>
                  <a:pt x="1067133" y="1464115"/>
                  <a:pt x="1099457" y="1472735"/>
                </a:cubicBezTo>
                <a:cubicBezTo>
                  <a:pt x="1121631" y="1478648"/>
                  <a:pt x="1164772" y="1494506"/>
                  <a:pt x="1164772" y="1494506"/>
                </a:cubicBezTo>
                <a:cubicBezTo>
                  <a:pt x="1244600" y="1490878"/>
                  <a:pt x="1324601" y="1489993"/>
                  <a:pt x="1404257" y="1483621"/>
                </a:cubicBezTo>
                <a:cubicBezTo>
                  <a:pt x="1415695" y="1482706"/>
                  <a:pt x="1425713" y="1475224"/>
                  <a:pt x="1436915" y="1472735"/>
                </a:cubicBezTo>
                <a:cubicBezTo>
                  <a:pt x="1458461" y="1467947"/>
                  <a:pt x="1480683" y="1466637"/>
                  <a:pt x="1502229" y="1461849"/>
                </a:cubicBezTo>
                <a:cubicBezTo>
                  <a:pt x="1513430" y="1459360"/>
                  <a:pt x="1523754" y="1453746"/>
                  <a:pt x="1534886" y="1450963"/>
                </a:cubicBezTo>
                <a:cubicBezTo>
                  <a:pt x="1552836" y="1446476"/>
                  <a:pt x="1571172" y="1443706"/>
                  <a:pt x="1589315" y="1440078"/>
                </a:cubicBezTo>
                <a:cubicBezTo>
                  <a:pt x="1689782" y="1389844"/>
                  <a:pt x="1644914" y="1404407"/>
                  <a:pt x="1719943" y="1385649"/>
                </a:cubicBezTo>
                <a:cubicBezTo>
                  <a:pt x="1796143" y="1389278"/>
                  <a:pt x="1872897" y="1386668"/>
                  <a:pt x="1948543" y="1396535"/>
                </a:cubicBezTo>
                <a:cubicBezTo>
                  <a:pt x="1958720" y="1397862"/>
                  <a:pt x="1965035" y="1409505"/>
                  <a:pt x="1970315" y="1418306"/>
                </a:cubicBezTo>
                <a:cubicBezTo>
                  <a:pt x="2011239" y="1486513"/>
                  <a:pt x="1934956" y="1411540"/>
                  <a:pt x="1992086" y="1516278"/>
                </a:cubicBezTo>
                <a:cubicBezTo>
                  <a:pt x="2004372" y="1538803"/>
                  <a:pt x="2032283" y="1549357"/>
                  <a:pt x="2046515" y="1570706"/>
                </a:cubicBezTo>
                <a:cubicBezTo>
                  <a:pt x="2113515" y="1671207"/>
                  <a:pt x="2028021" y="1547589"/>
                  <a:pt x="2090057" y="1625135"/>
                </a:cubicBezTo>
                <a:cubicBezTo>
                  <a:pt x="2098230" y="1635351"/>
                  <a:pt x="2099682" y="1652933"/>
                  <a:pt x="2111829" y="1657792"/>
                </a:cubicBezTo>
                <a:cubicBezTo>
                  <a:pt x="2138991" y="1668657"/>
                  <a:pt x="2169886" y="1665049"/>
                  <a:pt x="2198915" y="1668678"/>
                </a:cubicBezTo>
                <a:cubicBezTo>
                  <a:pt x="2217058" y="1675935"/>
                  <a:pt x="2235866" y="1681710"/>
                  <a:pt x="2253343" y="1690449"/>
                </a:cubicBezTo>
                <a:cubicBezTo>
                  <a:pt x="2272267" y="1699911"/>
                  <a:pt x="2288510" y="1714351"/>
                  <a:pt x="2307772" y="1723106"/>
                </a:cubicBezTo>
                <a:cubicBezTo>
                  <a:pt x="2328664" y="1732602"/>
                  <a:pt x="2373086" y="1744878"/>
                  <a:pt x="2373086" y="1744878"/>
                </a:cubicBezTo>
                <a:cubicBezTo>
                  <a:pt x="2429189" y="1789760"/>
                  <a:pt x="2421112" y="1787283"/>
                  <a:pt x="2481943" y="1821078"/>
                </a:cubicBezTo>
                <a:cubicBezTo>
                  <a:pt x="2496128" y="1828959"/>
                  <a:pt x="2509401" y="1840704"/>
                  <a:pt x="2525486" y="1842849"/>
                </a:cubicBezTo>
                <a:cubicBezTo>
                  <a:pt x="2565050" y="1848124"/>
                  <a:pt x="2605315" y="1842849"/>
                  <a:pt x="2645229" y="1842849"/>
                </a:cubicBezTo>
              </a:path>
            </a:pathLst>
          </a:custGeom>
          <a:solidFill>
            <a:srgbClr val="00AC00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3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TuiJBvvhAK0BdZ2LqR1ElPtXX5XWLusyIH-7DN6lc9bBBmsPvmb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2376264" cy="14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239852" y="2024844"/>
            <a:ext cx="2880320" cy="2664296"/>
          </a:xfrm>
          <a:prstGeom prst="ellipse">
            <a:avLst/>
          </a:prstGeom>
          <a:solidFill>
            <a:srgbClr val="00A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3886200" y="2046514"/>
            <a:ext cx="1817914" cy="1077686"/>
          </a:xfrm>
          <a:custGeom>
            <a:avLst/>
            <a:gdLst>
              <a:gd name="connsiteX0" fmla="*/ 653143 w 1817914"/>
              <a:gd name="connsiteY0" fmla="*/ 0 h 1077686"/>
              <a:gd name="connsiteX1" fmla="*/ 566057 w 1817914"/>
              <a:gd name="connsiteY1" fmla="*/ 21772 h 1077686"/>
              <a:gd name="connsiteX2" fmla="*/ 522514 w 1817914"/>
              <a:gd name="connsiteY2" fmla="*/ 43543 h 1077686"/>
              <a:gd name="connsiteX3" fmla="*/ 391886 w 1817914"/>
              <a:gd name="connsiteY3" fmla="*/ 54429 h 1077686"/>
              <a:gd name="connsiteX4" fmla="*/ 293914 w 1817914"/>
              <a:gd name="connsiteY4" fmla="*/ 87086 h 1077686"/>
              <a:gd name="connsiteX5" fmla="*/ 261257 w 1817914"/>
              <a:gd name="connsiteY5" fmla="*/ 119743 h 1077686"/>
              <a:gd name="connsiteX6" fmla="*/ 195943 w 1817914"/>
              <a:gd name="connsiteY6" fmla="*/ 163286 h 1077686"/>
              <a:gd name="connsiteX7" fmla="*/ 174171 w 1817914"/>
              <a:gd name="connsiteY7" fmla="*/ 185057 h 1077686"/>
              <a:gd name="connsiteX8" fmla="*/ 87086 w 1817914"/>
              <a:gd name="connsiteY8" fmla="*/ 250372 h 1077686"/>
              <a:gd name="connsiteX9" fmla="*/ 65314 w 1817914"/>
              <a:gd name="connsiteY9" fmla="*/ 283029 h 1077686"/>
              <a:gd name="connsiteX10" fmla="*/ 43543 w 1817914"/>
              <a:gd name="connsiteY10" fmla="*/ 348343 h 1077686"/>
              <a:gd name="connsiteX11" fmla="*/ 32657 w 1817914"/>
              <a:gd name="connsiteY11" fmla="*/ 424543 h 1077686"/>
              <a:gd name="connsiteX12" fmla="*/ 0 w 1817914"/>
              <a:gd name="connsiteY12" fmla="*/ 576943 h 1077686"/>
              <a:gd name="connsiteX13" fmla="*/ 10886 w 1817914"/>
              <a:gd name="connsiteY13" fmla="*/ 685800 h 1077686"/>
              <a:gd name="connsiteX14" fmla="*/ 54429 w 1817914"/>
              <a:gd name="connsiteY14" fmla="*/ 740229 h 1077686"/>
              <a:gd name="connsiteX15" fmla="*/ 76200 w 1817914"/>
              <a:gd name="connsiteY15" fmla="*/ 772886 h 1077686"/>
              <a:gd name="connsiteX16" fmla="*/ 228600 w 1817914"/>
              <a:gd name="connsiteY16" fmla="*/ 881743 h 1077686"/>
              <a:gd name="connsiteX17" fmla="*/ 337457 w 1817914"/>
              <a:gd name="connsiteY17" fmla="*/ 914400 h 1077686"/>
              <a:gd name="connsiteX18" fmla="*/ 381000 w 1817914"/>
              <a:gd name="connsiteY18" fmla="*/ 936172 h 1077686"/>
              <a:gd name="connsiteX19" fmla="*/ 435429 w 1817914"/>
              <a:gd name="connsiteY19" fmla="*/ 957943 h 1077686"/>
              <a:gd name="connsiteX20" fmla="*/ 468086 w 1817914"/>
              <a:gd name="connsiteY20" fmla="*/ 968829 h 1077686"/>
              <a:gd name="connsiteX21" fmla="*/ 511629 w 1817914"/>
              <a:gd name="connsiteY21" fmla="*/ 990600 h 1077686"/>
              <a:gd name="connsiteX22" fmla="*/ 653143 w 1817914"/>
              <a:gd name="connsiteY22" fmla="*/ 1001486 h 1077686"/>
              <a:gd name="connsiteX23" fmla="*/ 729343 w 1817914"/>
              <a:gd name="connsiteY23" fmla="*/ 1012372 h 1077686"/>
              <a:gd name="connsiteX24" fmla="*/ 947057 w 1817914"/>
              <a:gd name="connsiteY24" fmla="*/ 1023257 h 1077686"/>
              <a:gd name="connsiteX25" fmla="*/ 1088571 w 1817914"/>
              <a:gd name="connsiteY25" fmla="*/ 1034143 h 1077686"/>
              <a:gd name="connsiteX26" fmla="*/ 1143000 w 1817914"/>
              <a:gd name="connsiteY26" fmla="*/ 1045029 h 1077686"/>
              <a:gd name="connsiteX27" fmla="*/ 1208314 w 1817914"/>
              <a:gd name="connsiteY27" fmla="*/ 1055915 h 1077686"/>
              <a:gd name="connsiteX28" fmla="*/ 1273629 w 1817914"/>
              <a:gd name="connsiteY28" fmla="*/ 1077686 h 1077686"/>
              <a:gd name="connsiteX29" fmla="*/ 1349829 w 1817914"/>
              <a:gd name="connsiteY29" fmla="*/ 1066800 h 1077686"/>
              <a:gd name="connsiteX30" fmla="*/ 1447800 w 1817914"/>
              <a:gd name="connsiteY30" fmla="*/ 1034143 h 1077686"/>
              <a:gd name="connsiteX31" fmla="*/ 1524000 w 1817914"/>
              <a:gd name="connsiteY31" fmla="*/ 1012372 h 1077686"/>
              <a:gd name="connsiteX32" fmla="*/ 1578429 w 1817914"/>
              <a:gd name="connsiteY32" fmla="*/ 979715 h 1077686"/>
              <a:gd name="connsiteX33" fmla="*/ 1654629 w 1817914"/>
              <a:gd name="connsiteY33" fmla="*/ 892629 h 1077686"/>
              <a:gd name="connsiteX34" fmla="*/ 1676400 w 1817914"/>
              <a:gd name="connsiteY34" fmla="*/ 827315 h 1077686"/>
              <a:gd name="connsiteX35" fmla="*/ 1687286 w 1817914"/>
              <a:gd name="connsiteY35" fmla="*/ 783772 h 1077686"/>
              <a:gd name="connsiteX36" fmla="*/ 1741714 w 1817914"/>
              <a:gd name="connsiteY36" fmla="*/ 674915 h 1077686"/>
              <a:gd name="connsiteX37" fmla="*/ 1752600 w 1817914"/>
              <a:gd name="connsiteY37" fmla="*/ 642257 h 1077686"/>
              <a:gd name="connsiteX38" fmla="*/ 1796143 w 1817914"/>
              <a:gd name="connsiteY38" fmla="*/ 576943 h 1077686"/>
              <a:gd name="connsiteX39" fmla="*/ 1817914 w 1817914"/>
              <a:gd name="connsiteY39" fmla="*/ 511629 h 1077686"/>
              <a:gd name="connsiteX40" fmla="*/ 1807029 w 1817914"/>
              <a:gd name="connsiteY40" fmla="*/ 446315 h 1077686"/>
              <a:gd name="connsiteX41" fmla="*/ 1785257 w 1817914"/>
              <a:gd name="connsiteY41" fmla="*/ 424543 h 1077686"/>
              <a:gd name="connsiteX42" fmla="*/ 1719943 w 1817914"/>
              <a:gd name="connsiteY42" fmla="*/ 348343 h 1077686"/>
              <a:gd name="connsiteX43" fmla="*/ 1654629 w 1817914"/>
              <a:gd name="connsiteY43" fmla="*/ 315686 h 1077686"/>
              <a:gd name="connsiteX44" fmla="*/ 1621971 w 1817914"/>
              <a:gd name="connsiteY44" fmla="*/ 304800 h 1077686"/>
              <a:gd name="connsiteX45" fmla="*/ 1589314 w 1817914"/>
              <a:gd name="connsiteY45" fmla="*/ 283029 h 1077686"/>
              <a:gd name="connsiteX46" fmla="*/ 1567543 w 1817914"/>
              <a:gd name="connsiteY46" fmla="*/ 261257 h 1077686"/>
              <a:gd name="connsiteX47" fmla="*/ 1502229 w 1817914"/>
              <a:gd name="connsiteY47" fmla="*/ 239486 h 1077686"/>
              <a:gd name="connsiteX48" fmla="*/ 1458686 w 1817914"/>
              <a:gd name="connsiteY48" fmla="*/ 217715 h 1077686"/>
              <a:gd name="connsiteX49" fmla="*/ 1426029 w 1817914"/>
              <a:gd name="connsiteY49" fmla="*/ 206829 h 1077686"/>
              <a:gd name="connsiteX50" fmla="*/ 1393371 w 1817914"/>
              <a:gd name="connsiteY50" fmla="*/ 185057 h 1077686"/>
              <a:gd name="connsiteX51" fmla="*/ 1295400 w 1817914"/>
              <a:gd name="connsiteY51" fmla="*/ 163286 h 1077686"/>
              <a:gd name="connsiteX52" fmla="*/ 1186543 w 1817914"/>
              <a:gd name="connsiteY52" fmla="*/ 141515 h 1077686"/>
              <a:gd name="connsiteX53" fmla="*/ 1121229 w 1817914"/>
              <a:gd name="connsiteY53" fmla="*/ 119743 h 1077686"/>
              <a:gd name="connsiteX54" fmla="*/ 1066800 w 1817914"/>
              <a:gd name="connsiteY54" fmla="*/ 108857 h 1077686"/>
              <a:gd name="connsiteX55" fmla="*/ 914400 w 1817914"/>
              <a:gd name="connsiteY55" fmla="*/ 76200 h 1077686"/>
              <a:gd name="connsiteX56" fmla="*/ 838200 w 1817914"/>
              <a:gd name="connsiteY56" fmla="*/ 65315 h 1077686"/>
              <a:gd name="connsiteX57" fmla="*/ 751114 w 1817914"/>
              <a:gd name="connsiteY57" fmla="*/ 43543 h 1077686"/>
              <a:gd name="connsiteX58" fmla="*/ 696686 w 1817914"/>
              <a:gd name="connsiteY58" fmla="*/ 32657 h 1077686"/>
              <a:gd name="connsiteX59" fmla="*/ 653143 w 1817914"/>
              <a:gd name="connsiteY59" fmla="*/ 21772 h 1077686"/>
              <a:gd name="connsiteX60" fmla="*/ 587829 w 1817914"/>
              <a:gd name="connsiteY60" fmla="*/ 21772 h 10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817914" h="1077686">
                <a:moveTo>
                  <a:pt x="653143" y="0"/>
                </a:moveTo>
                <a:cubicBezTo>
                  <a:pt x="621193" y="6390"/>
                  <a:pt x="595348" y="9219"/>
                  <a:pt x="566057" y="21772"/>
                </a:cubicBezTo>
                <a:cubicBezTo>
                  <a:pt x="551142" y="28164"/>
                  <a:pt x="538464" y="40552"/>
                  <a:pt x="522514" y="43543"/>
                </a:cubicBezTo>
                <a:cubicBezTo>
                  <a:pt x="479569" y="51595"/>
                  <a:pt x="435429" y="50800"/>
                  <a:pt x="391886" y="54429"/>
                </a:cubicBezTo>
                <a:cubicBezTo>
                  <a:pt x="350094" y="62788"/>
                  <a:pt x="328967" y="62049"/>
                  <a:pt x="293914" y="87086"/>
                </a:cubicBezTo>
                <a:cubicBezTo>
                  <a:pt x="281387" y="96034"/>
                  <a:pt x="273409" y="110292"/>
                  <a:pt x="261257" y="119743"/>
                </a:cubicBezTo>
                <a:cubicBezTo>
                  <a:pt x="240603" y="135807"/>
                  <a:pt x="214446" y="144784"/>
                  <a:pt x="195943" y="163286"/>
                </a:cubicBezTo>
                <a:cubicBezTo>
                  <a:pt x="188686" y="170543"/>
                  <a:pt x="182382" y="178899"/>
                  <a:pt x="174171" y="185057"/>
                </a:cubicBezTo>
                <a:cubicBezTo>
                  <a:pt x="139339" y="211181"/>
                  <a:pt x="112053" y="219163"/>
                  <a:pt x="87086" y="250372"/>
                </a:cubicBezTo>
                <a:cubicBezTo>
                  <a:pt x="78913" y="260588"/>
                  <a:pt x="72571" y="272143"/>
                  <a:pt x="65314" y="283029"/>
                </a:cubicBezTo>
                <a:cubicBezTo>
                  <a:pt x="58057" y="304800"/>
                  <a:pt x="46789" y="325625"/>
                  <a:pt x="43543" y="348343"/>
                </a:cubicBezTo>
                <a:cubicBezTo>
                  <a:pt x="39914" y="373743"/>
                  <a:pt x="37116" y="399276"/>
                  <a:pt x="32657" y="424543"/>
                </a:cubicBezTo>
                <a:cubicBezTo>
                  <a:pt x="17832" y="508550"/>
                  <a:pt x="15866" y="513479"/>
                  <a:pt x="0" y="576943"/>
                </a:cubicBezTo>
                <a:cubicBezTo>
                  <a:pt x="3629" y="613229"/>
                  <a:pt x="-646" y="651205"/>
                  <a:pt x="10886" y="685800"/>
                </a:cubicBezTo>
                <a:cubicBezTo>
                  <a:pt x="18233" y="707842"/>
                  <a:pt x="40488" y="721641"/>
                  <a:pt x="54429" y="740229"/>
                </a:cubicBezTo>
                <a:cubicBezTo>
                  <a:pt x="62279" y="750695"/>
                  <a:pt x="67585" y="763040"/>
                  <a:pt x="76200" y="772886"/>
                </a:cubicBezTo>
                <a:cubicBezTo>
                  <a:pt x="125635" y="829384"/>
                  <a:pt x="153932" y="850304"/>
                  <a:pt x="228600" y="881743"/>
                </a:cubicBezTo>
                <a:cubicBezTo>
                  <a:pt x="263515" y="896444"/>
                  <a:pt x="301781" y="901658"/>
                  <a:pt x="337457" y="914400"/>
                </a:cubicBezTo>
                <a:cubicBezTo>
                  <a:pt x="352739" y="919858"/>
                  <a:pt x="366171" y="929581"/>
                  <a:pt x="381000" y="936172"/>
                </a:cubicBezTo>
                <a:cubicBezTo>
                  <a:pt x="398856" y="944108"/>
                  <a:pt x="417133" y="951082"/>
                  <a:pt x="435429" y="957943"/>
                </a:cubicBezTo>
                <a:cubicBezTo>
                  <a:pt x="446173" y="961972"/>
                  <a:pt x="457539" y="964309"/>
                  <a:pt x="468086" y="968829"/>
                </a:cubicBezTo>
                <a:cubicBezTo>
                  <a:pt x="483001" y="975221"/>
                  <a:pt x="495648" y="987780"/>
                  <a:pt x="511629" y="990600"/>
                </a:cubicBezTo>
                <a:cubicBezTo>
                  <a:pt x="558220" y="998822"/>
                  <a:pt x="606067" y="996778"/>
                  <a:pt x="653143" y="1001486"/>
                </a:cubicBezTo>
                <a:cubicBezTo>
                  <a:pt x="678674" y="1004039"/>
                  <a:pt x="703755" y="1010477"/>
                  <a:pt x="729343" y="1012372"/>
                </a:cubicBezTo>
                <a:cubicBezTo>
                  <a:pt x="801806" y="1017740"/>
                  <a:pt x="874528" y="1018861"/>
                  <a:pt x="947057" y="1023257"/>
                </a:cubicBezTo>
                <a:cubicBezTo>
                  <a:pt x="994281" y="1026119"/>
                  <a:pt x="1041400" y="1030514"/>
                  <a:pt x="1088571" y="1034143"/>
                </a:cubicBezTo>
                <a:lnTo>
                  <a:pt x="1143000" y="1045029"/>
                </a:lnTo>
                <a:cubicBezTo>
                  <a:pt x="1164716" y="1048977"/>
                  <a:pt x="1186901" y="1050562"/>
                  <a:pt x="1208314" y="1055915"/>
                </a:cubicBezTo>
                <a:cubicBezTo>
                  <a:pt x="1230578" y="1061481"/>
                  <a:pt x="1273629" y="1077686"/>
                  <a:pt x="1273629" y="1077686"/>
                </a:cubicBezTo>
                <a:cubicBezTo>
                  <a:pt x="1299029" y="1074057"/>
                  <a:pt x="1324828" y="1072569"/>
                  <a:pt x="1349829" y="1066800"/>
                </a:cubicBezTo>
                <a:cubicBezTo>
                  <a:pt x="1491361" y="1034139"/>
                  <a:pt x="1360705" y="1055917"/>
                  <a:pt x="1447800" y="1034143"/>
                </a:cubicBezTo>
                <a:cubicBezTo>
                  <a:pt x="1502475" y="1020474"/>
                  <a:pt x="1477150" y="1027988"/>
                  <a:pt x="1524000" y="1012372"/>
                </a:cubicBezTo>
                <a:cubicBezTo>
                  <a:pt x="1617073" y="919295"/>
                  <a:pt x="1465387" y="1064496"/>
                  <a:pt x="1578429" y="979715"/>
                </a:cubicBezTo>
                <a:cubicBezTo>
                  <a:pt x="1620879" y="947878"/>
                  <a:pt x="1629449" y="930397"/>
                  <a:pt x="1654629" y="892629"/>
                </a:cubicBezTo>
                <a:cubicBezTo>
                  <a:pt x="1661886" y="870858"/>
                  <a:pt x="1670834" y="849579"/>
                  <a:pt x="1676400" y="827315"/>
                </a:cubicBezTo>
                <a:cubicBezTo>
                  <a:pt x="1680029" y="812801"/>
                  <a:pt x="1681393" y="797523"/>
                  <a:pt x="1687286" y="783772"/>
                </a:cubicBezTo>
                <a:cubicBezTo>
                  <a:pt x="1703267" y="746484"/>
                  <a:pt x="1724714" y="711750"/>
                  <a:pt x="1741714" y="674915"/>
                </a:cubicBezTo>
                <a:cubicBezTo>
                  <a:pt x="1746523" y="664496"/>
                  <a:pt x="1747027" y="652288"/>
                  <a:pt x="1752600" y="642257"/>
                </a:cubicBezTo>
                <a:cubicBezTo>
                  <a:pt x="1765307" y="619384"/>
                  <a:pt x="1787869" y="601766"/>
                  <a:pt x="1796143" y="576943"/>
                </a:cubicBezTo>
                <a:lnTo>
                  <a:pt x="1817914" y="511629"/>
                </a:lnTo>
                <a:cubicBezTo>
                  <a:pt x="1814286" y="489858"/>
                  <a:pt x="1814779" y="466981"/>
                  <a:pt x="1807029" y="446315"/>
                </a:cubicBezTo>
                <a:cubicBezTo>
                  <a:pt x="1803425" y="436705"/>
                  <a:pt x="1791668" y="432557"/>
                  <a:pt x="1785257" y="424543"/>
                </a:cubicBezTo>
                <a:cubicBezTo>
                  <a:pt x="1767529" y="402382"/>
                  <a:pt x="1748530" y="357872"/>
                  <a:pt x="1719943" y="348343"/>
                </a:cubicBezTo>
                <a:cubicBezTo>
                  <a:pt x="1637855" y="320980"/>
                  <a:pt x="1739042" y="357892"/>
                  <a:pt x="1654629" y="315686"/>
                </a:cubicBezTo>
                <a:cubicBezTo>
                  <a:pt x="1644366" y="310554"/>
                  <a:pt x="1632234" y="309932"/>
                  <a:pt x="1621971" y="304800"/>
                </a:cubicBezTo>
                <a:cubicBezTo>
                  <a:pt x="1610269" y="298949"/>
                  <a:pt x="1599530" y="291202"/>
                  <a:pt x="1589314" y="283029"/>
                </a:cubicBezTo>
                <a:cubicBezTo>
                  <a:pt x="1581300" y="276618"/>
                  <a:pt x="1576723" y="265847"/>
                  <a:pt x="1567543" y="261257"/>
                </a:cubicBezTo>
                <a:cubicBezTo>
                  <a:pt x="1547017" y="250994"/>
                  <a:pt x="1522755" y="249749"/>
                  <a:pt x="1502229" y="239486"/>
                </a:cubicBezTo>
                <a:cubicBezTo>
                  <a:pt x="1487715" y="232229"/>
                  <a:pt x="1473601" y="224107"/>
                  <a:pt x="1458686" y="217715"/>
                </a:cubicBezTo>
                <a:cubicBezTo>
                  <a:pt x="1448139" y="213195"/>
                  <a:pt x="1436292" y="211961"/>
                  <a:pt x="1426029" y="206829"/>
                </a:cubicBezTo>
                <a:cubicBezTo>
                  <a:pt x="1414327" y="200978"/>
                  <a:pt x="1405396" y="190211"/>
                  <a:pt x="1393371" y="185057"/>
                </a:cubicBezTo>
                <a:cubicBezTo>
                  <a:pt x="1379080" y="178932"/>
                  <a:pt x="1306124" y="165669"/>
                  <a:pt x="1295400" y="163286"/>
                </a:cubicBezTo>
                <a:cubicBezTo>
                  <a:pt x="1197974" y="141635"/>
                  <a:pt x="1314517" y="162843"/>
                  <a:pt x="1186543" y="141515"/>
                </a:cubicBezTo>
                <a:cubicBezTo>
                  <a:pt x="1164772" y="134258"/>
                  <a:pt x="1143732" y="124244"/>
                  <a:pt x="1121229" y="119743"/>
                </a:cubicBezTo>
                <a:cubicBezTo>
                  <a:pt x="1103086" y="116114"/>
                  <a:pt x="1084862" y="112871"/>
                  <a:pt x="1066800" y="108857"/>
                </a:cubicBezTo>
                <a:cubicBezTo>
                  <a:pt x="995532" y="93020"/>
                  <a:pt x="1017709" y="90957"/>
                  <a:pt x="914400" y="76200"/>
                </a:cubicBezTo>
                <a:cubicBezTo>
                  <a:pt x="889000" y="72572"/>
                  <a:pt x="863509" y="69533"/>
                  <a:pt x="838200" y="65315"/>
                </a:cubicBezTo>
                <a:cubicBezTo>
                  <a:pt x="717842" y="45256"/>
                  <a:pt x="835233" y="64573"/>
                  <a:pt x="751114" y="43543"/>
                </a:cubicBezTo>
                <a:cubicBezTo>
                  <a:pt x="733164" y="39055"/>
                  <a:pt x="714747" y="36671"/>
                  <a:pt x="696686" y="32657"/>
                </a:cubicBezTo>
                <a:cubicBezTo>
                  <a:pt x="682081" y="29412"/>
                  <a:pt x="668030" y="23261"/>
                  <a:pt x="653143" y="21772"/>
                </a:cubicBezTo>
                <a:cubicBezTo>
                  <a:pt x="631480" y="19606"/>
                  <a:pt x="609600" y="21772"/>
                  <a:pt x="587829" y="21772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ymbol „Zákaz“ 7"/>
          <p:cNvSpPr/>
          <p:nvPr/>
        </p:nvSpPr>
        <p:spPr>
          <a:xfrm>
            <a:off x="3779912" y="3213787"/>
            <a:ext cx="900100" cy="86409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Prstenec 8"/>
          <p:cNvSpPr/>
          <p:nvPr/>
        </p:nvSpPr>
        <p:spPr>
          <a:xfrm>
            <a:off x="4759931" y="3212976"/>
            <a:ext cx="918613" cy="917713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2786743" y="4103914"/>
            <a:ext cx="4397828" cy="2808515"/>
          </a:xfrm>
          <a:custGeom>
            <a:avLst/>
            <a:gdLst>
              <a:gd name="connsiteX0" fmla="*/ 707571 w 4397828"/>
              <a:gd name="connsiteY0" fmla="*/ 0 h 2808515"/>
              <a:gd name="connsiteX1" fmla="*/ 685800 w 4397828"/>
              <a:gd name="connsiteY1" fmla="*/ 65315 h 2808515"/>
              <a:gd name="connsiteX2" fmla="*/ 664028 w 4397828"/>
              <a:gd name="connsiteY2" fmla="*/ 87086 h 2808515"/>
              <a:gd name="connsiteX3" fmla="*/ 685800 w 4397828"/>
              <a:gd name="connsiteY3" fmla="*/ 304800 h 2808515"/>
              <a:gd name="connsiteX4" fmla="*/ 696686 w 4397828"/>
              <a:gd name="connsiteY4" fmla="*/ 337457 h 2808515"/>
              <a:gd name="connsiteX5" fmla="*/ 718457 w 4397828"/>
              <a:gd name="connsiteY5" fmla="*/ 435429 h 2808515"/>
              <a:gd name="connsiteX6" fmla="*/ 740228 w 4397828"/>
              <a:gd name="connsiteY6" fmla="*/ 489857 h 2808515"/>
              <a:gd name="connsiteX7" fmla="*/ 664028 w 4397828"/>
              <a:gd name="connsiteY7" fmla="*/ 674915 h 2808515"/>
              <a:gd name="connsiteX8" fmla="*/ 631371 w 4397828"/>
              <a:gd name="connsiteY8" fmla="*/ 685800 h 2808515"/>
              <a:gd name="connsiteX9" fmla="*/ 566057 w 4397828"/>
              <a:gd name="connsiteY9" fmla="*/ 729343 h 2808515"/>
              <a:gd name="connsiteX10" fmla="*/ 500743 w 4397828"/>
              <a:gd name="connsiteY10" fmla="*/ 816429 h 2808515"/>
              <a:gd name="connsiteX11" fmla="*/ 489857 w 4397828"/>
              <a:gd name="connsiteY11" fmla="*/ 849086 h 2808515"/>
              <a:gd name="connsiteX12" fmla="*/ 457200 w 4397828"/>
              <a:gd name="connsiteY12" fmla="*/ 870857 h 2808515"/>
              <a:gd name="connsiteX13" fmla="*/ 391886 w 4397828"/>
              <a:gd name="connsiteY13" fmla="*/ 925286 h 2808515"/>
              <a:gd name="connsiteX14" fmla="*/ 348343 w 4397828"/>
              <a:gd name="connsiteY14" fmla="*/ 968829 h 2808515"/>
              <a:gd name="connsiteX15" fmla="*/ 326571 w 4397828"/>
              <a:gd name="connsiteY15" fmla="*/ 990600 h 2808515"/>
              <a:gd name="connsiteX16" fmla="*/ 239486 w 4397828"/>
              <a:gd name="connsiteY16" fmla="*/ 1110343 h 2808515"/>
              <a:gd name="connsiteX17" fmla="*/ 217714 w 4397828"/>
              <a:gd name="connsiteY17" fmla="*/ 1132115 h 2808515"/>
              <a:gd name="connsiteX18" fmla="*/ 141514 w 4397828"/>
              <a:gd name="connsiteY18" fmla="*/ 1219200 h 2808515"/>
              <a:gd name="connsiteX19" fmla="*/ 119743 w 4397828"/>
              <a:gd name="connsiteY19" fmla="*/ 1251857 h 2808515"/>
              <a:gd name="connsiteX20" fmla="*/ 65314 w 4397828"/>
              <a:gd name="connsiteY20" fmla="*/ 1317172 h 2808515"/>
              <a:gd name="connsiteX21" fmla="*/ 32657 w 4397828"/>
              <a:gd name="connsiteY21" fmla="*/ 1393372 h 2808515"/>
              <a:gd name="connsiteX22" fmla="*/ 0 w 4397828"/>
              <a:gd name="connsiteY22" fmla="*/ 1447800 h 2808515"/>
              <a:gd name="connsiteX23" fmla="*/ 10886 w 4397828"/>
              <a:gd name="connsiteY23" fmla="*/ 1937657 h 2808515"/>
              <a:gd name="connsiteX24" fmla="*/ 32657 w 4397828"/>
              <a:gd name="connsiteY24" fmla="*/ 1970315 h 2808515"/>
              <a:gd name="connsiteX25" fmla="*/ 54428 w 4397828"/>
              <a:gd name="connsiteY25" fmla="*/ 2013857 h 2808515"/>
              <a:gd name="connsiteX26" fmla="*/ 87086 w 4397828"/>
              <a:gd name="connsiteY26" fmla="*/ 2035629 h 2808515"/>
              <a:gd name="connsiteX27" fmla="*/ 119743 w 4397828"/>
              <a:gd name="connsiteY27" fmla="*/ 2079172 h 2808515"/>
              <a:gd name="connsiteX28" fmla="*/ 185057 w 4397828"/>
              <a:gd name="connsiteY28" fmla="*/ 2100943 h 2808515"/>
              <a:gd name="connsiteX29" fmla="*/ 283028 w 4397828"/>
              <a:gd name="connsiteY29" fmla="*/ 2133600 h 2808515"/>
              <a:gd name="connsiteX30" fmla="*/ 424543 w 4397828"/>
              <a:gd name="connsiteY30" fmla="*/ 2166257 h 2808515"/>
              <a:gd name="connsiteX31" fmla="*/ 446314 w 4397828"/>
              <a:gd name="connsiteY31" fmla="*/ 2188029 h 2808515"/>
              <a:gd name="connsiteX32" fmla="*/ 478971 w 4397828"/>
              <a:gd name="connsiteY32" fmla="*/ 2198915 h 2808515"/>
              <a:gd name="connsiteX33" fmla="*/ 533400 w 4397828"/>
              <a:gd name="connsiteY33" fmla="*/ 2253343 h 2808515"/>
              <a:gd name="connsiteX34" fmla="*/ 522514 w 4397828"/>
              <a:gd name="connsiteY34" fmla="*/ 2449286 h 2808515"/>
              <a:gd name="connsiteX35" fmla="*/ 511628 w 4397828"/>
              <a:gd name="connsiteY35" fmla="*/ 2481943 h 2808515"/>
              <a:gd name="connsiteX36" fmla="*/ 489857 w 4397828"/>
              <a:gd name="connsiteY36" fmla="*/ 2645229 h 2808515"/>
              <a:gd name="connsiteX37" fmla="*/ 533400 w 4397828"/>
              <a:gd name="connsiteY37" fmla="*/ 2797629 h 2808515"/>
              <a:gd name="connsiteX38" fmla="*/ 566057 w 4397828"/>
              <a:gd name="connsiteY38" fmla="*/ 2808515 h 2808515"/>
              <a:gd name="connsiteX39" fmla="*/ 718457 w 4397828"/>
              <a:gd name="connsiteY39" fmla="*/ 2797629 h 2808515"/>
              <a:gd name="connsiteX40" fmla="*/ 827314 w 4397828"/>
              <a:gd name="connsiteY40" fmla="*/ 2764972 h 2808515"/>
              <a:gd name="connsiteX41" fmla="*/ 859971 w 4397828"/>
              <a:gd name="connsiteY41" fmla="*/ 2754086 h 2808515"/>
              <a:gd name="connsiteX42" fmla="*/ 1382486 w 4397828"/>
              <a:gd name="connsiteY42" fmla="*/ 2710543 h 2808515"/>
              <a:gd name="connsiteX43" fmla="*/ 1785257 w 4397828"/>
              <a:gd name="connsiteY43" fmla="*/ 2688772 h 2808515"/>
              <a:gd name="connsiteX44" fmla="*/ 3298371 w 4397828"/>
              <a:gd name="connsiteY44" fmla="*/ 2677886 h 2808515"/>
              <a:gd name="connsiteX45" fmla="*/ 4201886 w 4397828"/>
              <a:gd name="connsiteY45" fmla="*/ 2688772 h 2808515"/>
              <a:gd name="connsiteX46" fmla="*/ 4397828 w 4397828"/>
              <a:gd name="connsiteY46" fmla="*/ 2688772 h 2808515"/>
              <a:gd name="connsiteX47" fmla="*/ 4386943 w 4397828"/>
              <a:gd name="connsiteY47" fmla="*/ 2351315 h 2808515"/>
              <a:gd name="connsiteX48" fmla="*/ 4376057 w 4397828"/>
              <a:gd name="connsiteY48" fmla="*/ 2307772 h 2808515"/>
              <a:gd name="connsiteX49" fmla="*/ 4343400 w 4397828"/>
              <a:gd name="connsiteY49" fmla="*/ 2242457 h 2808515"/>
              <a:gd name="connsiteX50" fmla="*/ 4332514 w 4397828"/>
              <a:gd name="connsiteY50" fmla="*/ 2188029 h 2808515"/>
              <a:gd name="connsiteX51" fmla="*/ 4310743 w 4397828"/>
              <a:gd name="connsiteY51" fmla="*/ 2122715 h 2808515"/>
              <a:gd name="connsiteX52" fmla="*/ 4299857 w 4397828"/>
              <a:gd name="connsiteY52" fmla="*/ 2057400 h 2808515"/>
              <a:gd name="connsiteX53" fmla="*/ 4288971 w 4397828"/>
              <a:gd name="connsiteY53" fmla="*/ 2024743 h 2808515"/>
              <a:gd name="connsiteX54" fmla="*/ 4278086 w 4397828"/>
              <a:gd name="connsiteY54" fmla="*/ 1981200 h 2808515"/>
              <a:gd name="connsiteX55" fmla="*/ 4267200 w 4397828"/>
              <a:gd name="connsiteY55" fmla="*/ 1861457 h 2808515"/>
              <a:gd name="connsiteX56" fmla="*/ 4245428 w 4397828"/>
              <a:gd name="connsiteY56" fmla="*/ 1796143 h 2808515"/>
              <a:gd name="connsiteX57" fmla="*/ 4223657 w 4397828"/>
              <a:gd name="connsiteY57" fmla="*/ 1719943 h 2808515"/>
              <a:gd name="connsiteX58" fmla="*/ 4201886 w 4397828"/>
              <a:gd name="connsiteY58" fmla="*/ 1687286 h 2808515"/>
              <a:gd name="connsiteX59" fmla="*/ 4180114 w 4397828"/>
              <a:gd name="connsiteY59" fmla="*/ 1611086 h 2808515"/>
              <a:gd name="connsiteX60" fmla="*/ 4125686 w 4397828"/>
              <a:gd name="connsiteY60" fmla="*/ 1502229 h 2808515"/>
              <a:gd name="connsiteX61" fmla="*/ 4103914 w 4397828"/>
              <a:gd name="connsiteY61" fmla="*/ 1415143 h 2808515"/>
              <a:gd name="connsiteX62" fmla="*/ 4093028 w 4397828"/>
              <a:gd name="connsiteY62" fmla="*/ 1306286 h 2808515"/>
              <a:gd name="connsiteX63" fmla="*/ 4049486 w 4397828"/>
              <a:gd name="connsiteY63" fmla="*/ 1219200 h 2808515"/>
              <a:gd name="connsiteX64" fmla="*/ 4016828 w 4397828"/>
              <a:gd name="connsiteY64" fmla="*/ 1132115 h 2808515"/>
              <a:gd name="connsiteX65" fmla="*/ 3951514 w 4397828"/>
              <a:gd name="connsiteY65" fmla="*/ 1012372 h 2808515"/>
              <a:gd name="connsiteX66" fmla="*/ 3907971 w 4397828"/>
              <a:gd name="connsiteY66" fmla="*/ 968829 h 2808515"/>
              <a:gd name="connsiteX67" fmla="*/ 3820886 w 4397828"/>
              <a:gd name="connsiteY67" fmla="*/ 838200 h 2808515"/>
              <a:gd name="connsiteX68" fmla="*/ 3766457 w 4397828"/>
              <a:gd name="connsiteY68" fmla="*/ 762000 h 2808515"/>
              <a:gd name="connsiteX69" fmla="*/ 3712028 w 4397828"/>
              <a:gd name="connsiteY69" fmla="*/ 707572 h 2808515"/>
              <a:gd name="connsiteX70" fmla="*/ 3679371 w 4397828"/>
              <a:gd name="connsiteY70" fmla="*/ 664029 h 2808515"/>
              <a:gd name="connsiteX71" fmla="*/ 3624943 w 4397828"/>
              <a:gd name="connsiteY71" fmla="*/ 609600 h 2808515"/>
              <a:gd name="connsiteX72" fmla="*/ 3559628 w 4397828"/>
              <a:gd name="connsiteY72" fmla="*/ 533400 h 2808515"/>
              <a:gd name="connsiteX73" fmla="*/ 3526971 w 4397828"/>
              <a:gd name="connsiteY73" fmla="*/ 511629 h 2808515"/>
              <a:gd name="connsiteX74" fmla="*/ 3472543 w 4397828"/>
              <a:gd name="connsiteY74" fmla="*/ 468086 h 2808515"/>
              <a:gd name="connsiteX75" fmla="*/ 3429000 w 4397828"/>
              <a:gd name="connsiteY75" fmla="*/ 413657 h 2808515"/>
              <a:gd name="connsiteX76" fmla="*/ 3418114 w 4397828"/>
              <a:gd name="connsiteY76" fmla="*/ 381000 h 2808515"/>
              <a:gd name="connsiteX77" fmla="*/ 3385457 w 4397828"/>
              <a:gd name="connsiteY77" fmla="*/ 348343 h 2808515"/>
              <a:gd name="connsiteX78" fmla="*/ 3374571 w 4397828"/>
              <a:gd name="connsiteY78" fmla="*/ 315686 h 2808515"/>
              <a:gd name="connsiteX79" fmla="*/ 3341914 w 4397828"/>
              <a:gd name="connsiteY79" fmla="*/ 293915 h 2808515"/>
              <a:gd name="connsiteX80" fmla="*/ 3298371 w 4397828"/>
              <a:gd name="connsiteY80" fmla="*/ 272143 h 2808515"/>
              <a:gd name="connsiteX81" fmla="*/ 3265714 w 4397828"/>
              <a:gd name="connsiteY81" fmla="*/ 261257 h 2808515"/>
              <a:gd name="connsiteX82" fmla="*/ 3233057 w 4397828"/>
              <a:gd name="connsiteY82" fmla="*/ 239486 h 2808515"/>
              <a:gd name="connsiteX83" fmla="*/ 3189514 w 4397828"/>
              <a:gd name="connsiteY83" fmla="*/ 217715 h 2808515"/>
              <a:gd name="connsiteX84" fmla="*/ 3145971 w 4397828"/>
              <a:gd name="connsiteY84" fmla="*/ 174172 h 2808515"/>
              <a:gd name="connsiteX85" fmla="*/ 3113314 w 4397828"/>
              <a:gd name="connsiteY85" fmla="*/ 97972 h 2808515"/>
              <a:gd name="connsiteX86" fmla="*/ 3048000 w 4397828"/>
              <a:gd name="connsiteY86" fmla="*/ 32657 h 280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397828" h="2808515">
                <a:moveTo>
                  <a:pt x="707571" y="0"/>
                </a:moveTo>
                <a:cubicBezTo>
                  <a:pt x="700314" y="21772"/>
                  <a:pt x="696063" y="44789"/>
                  <a:pt x="685800" y="65315"/>
                </a:cubicBezTo>
                <a:cubicBezTo>
                  <a:pt x="681210" y="74495"/>
                  <a:pt x="664668" y="76843"/>
                  <a:pt x="664028" y="87086"/>
                </a:cubicBezTo>
                <a:cubicBezTo>
                  <a:pt x="661506" y="127435"/>
                  <a:pt x="673033" y="247351"/>
                  <a:pt x="685800" y="304800"/>
                </a:cubicBezTo>
                <a:cubicBezTo>
                  <a:pt x="688289" y="316001"/>
                  <a:pt x="693903" y="326325"/>
                  <a:pt x="696686" y="337457"/>
                </a:cubicBezTo>
                <a:cubicBezTo>
                  <a:pt x="705317" y="371984"/>
                  <a:pt x="707278" y="401892"/>
                  <a:pt x="718457" y="435429"/>
                </a:cubicBezTo>
                <a:cubicBezTo>
                  <a:pt x="724636" y="453966"/>
                  <a:pt x="732971" y="471714"/>
                  <a:pt x="740228" y="489857"/>
                </a:cubicBezTo>
                <a:cubicBezTo>
                  <a:pt x="716914" y="664714"/>
                  <a:pt x="769070" y="635525"/>
                  <a:pt x="664028" y="674915"/>
                </a:cubicBezTo>
                <a:cubicBezTo>
                  <a:pt x="653284" y="678944"/>
                  <a:pt x="642257" y="682172"/>
                  <a:pt x="631371" y="685800"/>
                </a:cubicBezTo>
                <a:cubicBezTo>
                  <a:pt x="609600" y="700314"/>
                  <a:pt x="580571" y="707572"/>
                  <a:pt x="566057" y="729343"/>
                </a:cubicBezTo>
                <a:cubicBezTo>
                  <a:pt x="516821" y="803196"/>
                  <a:pt x="541016" y="776154"/>
                  <a:pt x="500743" y="816429"/>
                </a:cubicBezTo>
                <a:cubicBezTo>
                  <a:pt x="497114" y="827315"/>
                  <a:pt x="497025" y="840126"/>
                  <a:pt x="489857" y="849086"/>
                </a:cubicBezTo>
                <a:cubicBezTo>
                  <a:pt x="481684" y="859302"/>
                  <a:pt x="467527" y="862825"/>
                  <a:pt x="457200" y="870857"/>
                </a:cubicBezTo>
                <a:cubicBezTo>
                  <a:pt x="434830" y="888256"/>
                  <a:pt x="412951" y="906327"/>
                  <a:pt x="391886" y="925286"/>
                </a:cubicBezTo>
                <a:cubicBezTo>
                  <a:pt x="376629" y="939017"/>
                  <a:pt x="362857" y="954315"/>
                  <a:pt x="348343" y="968829"/>
                </a:cubicBezTo>
                <a:cubicBezTo>
                  <a:pt x="341086" y="976086"/>
                  <a:pt x="332607" y="982300"/>
                  <a:pt x="326571" y="990600"/>
                </a:cubicBezTo>
                <a:cubicBezTo>
                  <a:pt x="297543" y="1030514"/>
                  <a:pt x="269577" y="1071224"/>
                  <a:pt x="239486" y="1110343"/>
                </a:cubicBezTo>
                <a:cubicBezTo>
                  <a:pt x="233228" y="1118478"/>
                  <a:pt x="223872" y="1123904"/>
                  <a:pt x="217714" y="1132115"/>
                </a:cubicBezTo>
                <a:cubicBezTo>
                  <a:pt x="154214" y="1216781"/>
                  <a:pt x="202292" y="1178682"/>
                  <a:pt x="141514" y="1219200"/>
                </a:cubicBezTo>
                <a:cubicBezTo>
                  <a:pt x="134257" y="1230086"/>
                  <a:pt x="127916" y="1241641"/>
                  <a:pt x="119743" y="1251857"/>
                </a:cubicBezTo>
                <a:cubicBezTo>
                  <a:pt x="77157" y="1305089"/>
                  <a:pt x="118244" y="1232483"/>
                  <a:pt x="65314" y="1317172"/>
                </a:cubicBezTo>
                <a:cubicBezTo>
                  <a:pt x="8685" y="1407780"/>
                  <a:pt x="69695" y="1319298"/>
                  <a:pt x="32657" y="1393372"/>
                </a:cubicBezTo>
                <a:cubicBezTo>
                  <a:pt x="23195" y="1412296"/>
                  <a:pt x="10886" y="1429657"/>
                  <a:pt x="0" y="1447800"/>
                </a:cubicBezTo>
                <a:cubicBezTo>
                  <a:pt x="3629" y="1611086"/>
                  <a:pt x="698" y="1774649"/>
                  <a:pt x="10886" y="1937657"/>
                </a:cubicBezTo>
                <a:cubicBezTo>
                  <a:pt x="11702" y="1950715"/>
                  <a:pt x="26166" y="1958956"/>
                  <a:pt x="32657" y="1970315"/>
                </a:cubicBezTo>
                <a:cubicBezTo>
                  <a:pt x="40708" y="1984404"/>
                  <a:pt x="44040" y="2001391"/>
                  <a:pt x="54428" y="2013857"/>
                </a:cubicBezTo>
                <a:cubicBezTo>
                  <a:pt x="62804" y="2023908"/>
                  <a:pt x="76200" y="2028372"/>
                  <a:pt x="87086" y="2035629"/>
                </a:cubicBezTo>
                <a:cubicBezTo>
                  <a:pt x="97972" y="2050143"/>
                  <a:pt x="104647" y="2069108"/>
                  <a:pt x="119743" y="2079172"/>
                </a:cubicBezTo>
                <a:cubicBezTo>
                  <a:pt x="138838" y="2091902"/>
                  <a:pt x="165962" y="2088213"/>
                  <a:pt x="185057" y="2100943"/>
                </a:cubicBezTo>
                <a:cubicBezTo>
                  <a:pt x="238095" y="2136303"/>
                  <a:pt x="201407" y="2118296"/>
                  <a:pt x="283028" y="2133600"/>
                </a:cubicBezTo>
                <a:cubicBezTo>
                  <a:pt x="392837" y="2154189"/>
                  <a:pt x="359974" y="2144735"/>
                  <a:pt x="424543" y="2166257"/>
                </a:cubicBezTo>
                <a:cubicBezTo>
                  <a:pt x="431800" y="2173514"/>
                  <a:pt x="437513" y="2182748"/>
                  <a:pt x="446314" y="2188029"/>
                </a:cubicBezTo>
                <a:cubicBezTo>
                  <a:pt x="456153" y="2193933"/>
                  <a:pt x="469791" y="2192030"/>
                  <a:pt x="478971" y="2198915"/>
                </a:cubicBezTo>
                <a:cubicBezTo>
                  <a:pt x="499497" y="2214310"/>
                  <a:pt x="533400" y="2253343"/>
                  <a:pt x="533400" y="2253343"/>
                </a:cubicBezTo>
                <a:cubicBezTo>
                  <a:pt x="529771" y="2318657"/>
                  <a:pt x="528716" y="2384166"/>
                  <a:pt x="522514" y="2449286"/>
                </a:cubicBezTo>
                <a:cubicBezTo>
                  <a:pt x="521426" y="2460709"/>
                  <a:pt x="513144" y="2470569"/>
                  <a:pt x="511628" y="2481943"/>
                </a:cubicBezTo>
                <a:cubicBezTo>
                  <a:pt x="487951" y="2659523"/>
                  <a:pt x="517670" y="2561794"/>
                  <a:pt x="489857" y="2645229"/>
                </a:cubicBezTo>
                <a:cubicBezTo>
                  <a:pt x="497014" y="2723955"/>
                  <a:pt x="474371" y="2758276"/>
                  <a:pt x="533400" y="2797629"/>
                </a:cubicBezTo>
                <a:cubicBezTo>
                  <a:pt x="542947" y="2803994"/>
                  <a:pt x="555171" y="2804886"/>
                  <a:pt x="566057" y="2808515"/>
                </a:cubicBezTo>
                <a:cubicBezTo>
                  <a:pt x="616857" y="2804886"/>
                  <a:pt x="667839" y="2803253"/>
                  <a:pt x="718457" y="2797629"/>
                </a:cubicBezTo>
                <a:cubicBezTo>
                  <a:pt x="743132" y="2794887"/>
                  <a:pt x="810899" y="2770444"/>
                  <a:pt x="827314" y="2764972"/>
                </a:cubicBezTo>
                <a:cubicBezTo>
                  <a:pt x="838200" y="2761343"/>
                  <a:pt x="848538" y="2755066"/>
                  <a:pt x="859971" y="2754086"/>
                </a:cubicBezTo>
                <a:lnTo>
                  <a:pt x="1382486" y="2710543"/>
                </a:lnTo>
                <a:cubicBezTo>
                  <a:pt x="1538588" y="2671516"/>
                  <a:pt x="1440385" y="2692782"/>
                  <a:pt x="1785257" y="2688772"/>
                </a:cubicBezTo>
                <a:lnTo>
                  <a:pt x="3298371" y="2677886"/>
                </a:lnTo>
                <a:lnTo>
                  <a:pt x="4201886" y="2688772"/>
                </a:lnTo>
                <a:cubicBezTo>
                  <a:pt x="4402475" y="2692951"/>
                  <a:pt x="4281120" y="2712112"/>
                  <a:pt x="4397828" y="2688772"/>
                </a:cubicBezTo>
                <a:cubicBezTo>
                  <a:pt x="4394200" y="2576286"/>
                  <a:pt x="4393363" y="2463676"/>
                  <a:pt x="4386943" y="2351315"/>
                </a:cubicBezTo>
                <a:cubicBezTo>
                  <a:pt x="4386089" y="2336378"/>
                  <a:pt x="4381613" y="2321663"/>
                  <a:pt x="4376057" y="2307772"/>
                </a:cubicBezTo>
                <a:cubicBezTo>
                  <a:pt x="4367017" y="2285172"/>
                  <a:pt x="4354286" y="2264229"/>
                  <a:pt x="4343400" y="2242457"/>
                </a:cubicBezTo>
                <a:cubicBezTo>
                  <a:pt x="4339771" y="2224314"/>
                  <a:pt x="4337382" y="2205879"/>
                  <a:pt x="4332514" y="2188029"/>
                </a:cubicBezTo>
                <a:cubicBezTo>
                  <a:pt x="4326476" y="2165889"/>
                  <a:pt x="4316309" y="2144979"/>
                  <a:pt x="4310743" y="2122715"/>
                </a:cubicBezTo>
                <a:cubicBezTo>
                  <a:pt x="4305390" y="2101302"/>
                  <a:pt x="4304645" y="2078946"/>
                  <a:pt x="4299857" y="2057400"/>
                </a:cubicBezTo>
                <a:cubicBezTo>
                  <a:pt x="4297368" y="2046199"/>
                  <a:pt x="4292123" y="2035776"/>
                  <a:pt x="4288971" y="2024743"/>
                </a:cubicBezTo>
                <a:cubicBezTo>
                  <a:pt x="4284861" y="2010358"/>
                  <a:pt x="4281714" y="1995714"/>
                  <a:pt x="4278086" y="1981200"/>
                </a:cubicBezTo>
                <a:cubicBezTo>
                  <a:pt x="4274457" y="1941286"/>
                  <a:pt x="4274165" y="1900926"/>
                  <a:pt x="4267200" y="1861457"/>
                </a:cubicBezTo>
                <a:cubicBezTo>
                  <a:pt x="4263212" y="1838857"/>
                  <a:pt x="4250994" y="1818407"/>
                  <a:pt x="4245428" y="1796143"/>
                </a:cubicBezTo>
                <a:cubicBezTo>
                  <a:pt x="4241939" y="1782186"/>
                  <a:pt x="4231467" y="1735564"/>
                  <a:pt x="4223657" y="1719943"/>
                </a:cubicBezTo>
                <a:cubicBezTo>
                  <a:pt x="4217806" y="1708241"/>
                  <a:pt x="4209143" y="1698172"/>
                  <a:pt x="4201886" y="1687286"/>
                </a:cubicBezTo>
                <a:cubicBezTo>
                  <a:pt x="4198398" y="1673333"/>
                  <a:pt x="4187923" y="1626704"/>
                  <a:pt x="4180114" y="1611086"/>
                </a:cubicBezTo>
                <a:cubicBezTo>
                  <a:pt x="4136399" y="1523655"/>
                  <a:pt x="4177471" y="1657583"/>
                  <a:pt x="4125686" y="1502229"/>
                </a:cubicBezTo>
                <a:cubicBezTo>
                  <a:pt x="4116224" y="1473842"/>
                  <a:pt x="4111171" y="1444172"/>
                  <a:pt x="4103914" y="1415143"/>
                </a:cubicBezTo>
                <a:cubicBezTo>
                  <a:pt x="4100285" y="1378857"/>
                  <a:pt x="4102788" y="1341422"/>
                  <a:pt x="4093028" y="1306286"/>
                </a:cubicBezTo>
                <a:cubicBezTo>
                  <a:pt x="4084342" y="1275015"/>
                  <a:pt x="4060882" y="1249588"/>
                  <a:pt x="4049486" y="1219200"/>
                </a:cubicBezTo>
                <a:cubicBezTo>
                  <a:pt x="4038600" y="1190172"/>
                  <a:pt x="4029254" y="1160518"/>
                  <a:pt x="4016828" y="1132115"/>
                </a:cubicBezTo>
                <a:cubicBezTo>
                  <a:pt x="4009431" y="1115209"/>
                  <a:pt x="3974360" y="1039025"/>
                  <a:pt x="3951514" y="1012372"/>
                </a:cubicBezTo>
                <a:cubicBezTo>
                  <a:pt x="3938156" y="996787"/>
                  <a:pt x="3907971" y="968829"/>
                  <a:pt x="3907971" y="968829"/>
                </a:cubicBezTo>
                <a:cubicBezTo>
                  <a:pt x="3858791" y="870466"/>
                  <a:pt x="3920940" y="988277"/>
                  <a:pt x="3820886" y="838200"/>
                </a:cubicBezTo>
                <a:cubicBezTo>
                  <a:pt x="3805281" y="814793"/>
                  <a:pt x="3784456" y="782248"/>
                  <a:pt x="3766457" y="762000"/>
                </a:cubicBezTo>
                <a:cubicBezTo>
                  <a:pt x="3749411" y="742823"/>
                  <a:pt x="3727423" y="728098"/>
                  <a:pt x="3712028" y="707572"/>
                </a:cubicBezTo>
                <a:cubicBezTo>
                  <a:pt x="3701142" y="693058"/>
                  <a:pt x="3691424" y="677589"/>
                  <a:pt x="3679371" y="664029"/>
                </a:cubicBezTo>
                <a:cubicBezTo>
                  <a:pt x="3662325" y="644852"/>
                  <a:pt x="3640971" y="629635"/>
                  <a:pt x="3624943" y="609600"/>
                </a:cubicBezTo>
                <a:cubicBezTo>
                  <a:pt x="3613425" y="595203"/>
                  <a:pt x="3580850" y="550377"/>
                  <a:pt x="3559628" y="533400"/>
                </a:cubicBezTo>
                <a:cubicBezTo>
                  <a:pt x="3549412" y="525227"/>
                  <a:pt x="3537437" y="519479"/>
                  <a:pt x="3526971" y="511629"/>
                </a:cubicBezTo>
                <a:cubicBezTo>
                  <a:pt x="3508384" y="497689"/>
                  <a:pt x="3490184" y="483206"/>
                  <a:pt x="3472543" y="468086"/>
                </a:cubicBezTo>
                <a:cubicBezTo>
                  <a:pt x="3454821" y="452896"/>
                  <a:pt x="3439508" y="434673"/>
                  <a:pt x="3429000" y="413657"/>
                </a:cubicBezTo>
                <a:cubicBezTo>
                  <a:pt x="3423868" y="403394"/>
                  <a:pt x="3424479" y="390547"/>
                  <a:pt x="3418114" y="381000"/>
                </a:cubicBezTo>
                <a:cubicBezTo>
                  <a:pt x="3409575" y="368191"/>
                  <a:pt x="3396343" y="359229"/>
                  <a:pt x="3385457" y="348343"/>
                </a:cubicBezTo>
                <a:cubicBezTo>
                  <a:pt x="3381828" y="337457"/>
                  <a:pt x="3381739" y="324646"/>
                  <a:pt x="3374571" y="315686"/>
                </a:cubicBezTo>
                <a:cubicBezTo>
                  <a:pt x="3366398" y="305470"/>
                  <a:pt x="3353273" y="300406"/>
                  <a:pt x="3341914" y="293915"/>
                </a:cubicBezTo>
                <a:cubicBezTo>
                  <a:pt x="3327825" y="285864"/>
                  <a:pt x="3313286" y="278536"/>
                  <a:pt x="3298371" y="272143"/>
                </a:cubicBezTo>
                <a:cubicBezTo>
                  <a:pt x="3287824" y="267623"/>
                  <a:pt x="3275977" y="266389"/>
                  <a:pt x="3265714" y="261257"/>
                </a:cubicBezTo>
                <a:cubicBezTo>
                  <a:pt x="3254012" y="255406"/>
                  <a:pt x="3244416" y="245977"/>
                  <a:pt x="3233057" y="239486"/>
                </a:cubicBezTo>
                <a:cubicBezTo>
                  <a:pt x="3218968" y="231435"/>
                  <a:pt x="3204028" y="224972"/>
                  <a:pt x="3189514" y="217715"/>
                </a:cubicBezTo>
                <a:cubicBezTo>
                  <a:pt x="3175000" y="203201"/>
                  <a:pt x="3152462" y="193645"/>
                  <a:pt x="3145971" y="174172"/>
                </a:cubicBezTo>
                <a:cubicBezTo>
                  <a:pt x="3137880" y="149897"/>
                  <a:pt x="3129010" y="118152"/>
                  <a:pt x="3113314" y="97972"/>
                </a:cubicBezTo>
                <a:cubicBezTo>
                  <a:pt x="3113310" y="97967"/>
                  <a:pt x="3065418" y="50075"/>
                  <a:pt x="3048000" y="32657"/>
                </a:cubicBezTo>
              </a:path>
            </a:pathLst>
          </a:custGeom>
          <a:solidFill>
            <a:srgbClr val="00AC00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4592894" y="3135086"/>
            <a:ext cx="207706" cy="200177"/>
          </a:xfrm>
          <a:custGeom>
            <a:avLst/>
            <a:gdLst>
              <a:gd name="connsiteX0" fmla="*/ 142392 w 207706"/>
              <a:gd name="connsiteY0" fmla="*/ 195943 h 200177"/>
              <a:gd name="connsiteX1" fmla="*/ 131506 w 207706"/>
              <a:gd name="connsiteY1" fmla="*/ 141514 h 200177"/>
              <a:gd name="connsiteX2" fmla="*/ 109735 w 207706"/>
              <a:gd name="connsiteY2" fmla="*/ 108857 h 200177"/>
              <a:gd name="connsiteX3" fmla="*/ 120620 w 207706"/>
              <a:gd name="connsiteY3" fmla="*/ 76200 h 200177"/>
              <a:gd name="connsiteX4" fmla="*/ 207706 w 207706"/>
              <a:gd name="connsiteY4" fmla="*/ 65314 h 200177"/>
              <a:gd name="connsiteX5" fmla="*/ 196820 w 207706"/>
              <a:gd name="connsiteY5" fmla="*/ 32657 h 200177"/>
              <a:gd name="connsiteX6" fmla="*/ 164163 w 207706"/>
              <a:gd name="connsiteY6" fmla="*/ 21771 h 200177"/>
              <a:gd name="connsiteX7" fmla="*/ 131506 w 207706"/>
              <a:gd name="connsiteY7" fmla="*/ 0 h 200177"/>
              <a:gd name="connsiteX8" fmla="*/ 22649 w 207706"/>
              <a:gd name="connsiteY8" fmla="*/ 10885 h 200177"/>
              <a:gd name="connsiteX9" fmla="*/ 11763 w 207706"/>
              <a:gd name="connsiteY9" fmla="*/ 87085 h 200177"/>
              <a:gd name="connsiteX10" fmla="*/ 66192 w 207706"/>
              <a:gd name="connsiteY10" fmla="*/ 130628 h 200177"/>
              <a:gd name="connsiteX11" fmla="*/ 77077 w 207706"/>
              <a:gd name="connsiteY11" fmla="*/ 163285 h 200177"/>
              <a:gd name="connsiteX12" fmla="*/ 131506 w 207706"/>
              <a:gd name="connsiteY12" fmla="*/ 195943 h 200177"/>
              <a:gd name="connsiteX13" fmla="*/ 142392 w 207706"/>
              <a:gd name="connsiteY13" fmla="*/ 195943 h 20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706" h="200177">
                <a:moveTo>
                  <a:pt x="142392" y="195943"/>
                </a:moveTo>
                <a:cubicBezTo>
                  <a:pt x="142392" y="186872"/>
                  <a:pt x="138003" y="158838"/>
                  <a:pt x="131506" y="141514"/>
                </a:cubicBezTo>
                <a:cubicBezTo>
                  <a:pt x="126912" y="129264"/>
                  <a:pt x="111886" y="121762"/>
                  <a:pt x="109735" y="108857"/>
                </a:cubicBezTo>
                <a:cubicBezTo>
                  <a:pt x="107849" y="97539"/>
                  <a:pt x="110135" y="80860"/>
                  <a:pt x="120620" y="76200"/>
                </a:cubicBezTo>
                <a:cubicBezTo>
                  <a:pt x="147353" y="64319"/>
                  <a:pt x="178677" y="68943"/>
                  <a:pt x="207706" y="65314"/>
                </a:cubicBezTo>
                <a:cubicBezTo>
                  <a:pt x="204077" y="54428"/>
                  <a:pt x="204934" y="40771"/>
                  <a:pt x="196820" y="32657"/>
                </a:cubicBezTo>
                <a:cubicBezTo>
                  <a:pt x="188706" y="24543"/>
                  <a:pt x="174426" y="26903"/>
                  <a:pt x="164163" y="21771"/>
                </a:cubicBezTo>
                <a:cubicBezTo>
                  <a:pt x="152461" y="15920"/>
                  <a:pt x="142392" y="7257"/>
                  <a:pt x="131506" y="0"/>
                </a:cubicBezTo>
                <a:cubicBezTo>
                  <a:pt x="95220" y="3628"/>
                  <a:pt x="58027" y="2041"/>
                  <a:pt x="22649" y="10885"/>
                </a:cubicBezTo>
                <a:cubicBezTo>
                  <a:pt x="-14939" y="20282"/>
                  <a:pt x="3792" y="68486"/>
                  <a:pt x="11763" y="87085"/>
                </a:cubicBezTo>
                <a:cubicBezTo>
                  <a:pt x="17968" y="101563"/>
                  <a:pt x="56631" y="124254"/>
                  <a:pt x="66192" y="130628"/>
                </a:cubicBezTo>
                <a:cubicBezTo>
                  <a:pt x="69820" y="141514"/>
                  <a:pt x="71174" y="153446"/>
                  <a:pt x="77077" y="163285"/>
                </a:cubicBezTo>
                <a:cubicBezTo>
                  <a:pt x="90668" y="185937"/>
                  <a:pt x="107330" y="189899"/>
                  <a:pt x="131506" y="195943"/>
                </a:cubicBezTo>
                <a:cubicBezTo>
                  <a:pt x="135026" y="196823"/>
                  <a:pt x="142392" y="205014"/>
                  <a:pt x="142392" y="19594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4288971" y="1567543"/>
            <a:ext cx="903515" cy="413657"/>
          </a:xfrm>
          <a:custGeom>
            <a:avLst/>
            <a:gdLst>
              <a:gd name="connsiteX0" fmla="*/ 97972 w 903515"/>
              <a:gd name="connsiteY0" fmla="*/ 43543 h 413657"/>
              <a:gd name="connsiteX1" fmla="*/ 21772 w 903515"/>
              <a:gd name="connsiteY1" fmla="*/ 108857 h 413657"/>
              <a:gd name="connsiteX2" fmla="*/ 0 w 903515"/>
              <a:gd name="connsiteY2" fmla="*/ 174171 h 413657"/>
              <a:gd name="connsiteX3" fmla="*/ 10886 w 903515"/>
              <a:gd name="connsiteY3" fmla="*/ 337457 h 413657"/>
              <a:gd name="connsiteX4" fmla="*/ 87086 w 903515"/>
              <a:gd name="connsiteY4" fmla="*/ 402771 h 413657"/>
              <a:gd name="connsiteX5" fmla="*/ 119743 w 903515"/>
              <a:gd name="connsiteY5" fmla="*/ 413657 h 413657"/>
              <a:gd name="connsiteX6" fmla="*/ 174172 w 903515"/>
              <a:gd name="connsiteY6" fmla="*/ 381000 h 413657"/>
              <a:gd name="connsiteX7" fmla="*/ 195943 w 903515"/>
              <a:gd name="connsiteY7" fmla="*/ 315686 h 413657"/>
              <a:gd name="connsiteX8" fmla="*/ 206829 w 903515"/>
              <a:gd name="connsiteY8" fmla="*/ 228600 h 413657"/>
              <a:gd name="connsiteX9" fmla="*/ 228600 w 903515"/>
              <a:gd name="connsiteY9" fmla="*/ 206828 h 413657"/>
              <a:gd name="connsiteX10" fmla="*/ 293915 w 903515"/>
              <a:gd name="connsiteY10" fmla="*/ 217714 h 413657"/>
              <a:gd name="connsiteX11" fmla="*/ 315686 w 903515"/>
              <a:gd name="connsiteY11" fmla="*/ 250371 h 413657"/>
              <a:gd name="connsiteX12" fmla="*/ 337458 w 903515"/>
              <a:gd name="connsiteY12" fmla="*/ 272143 h 413657"/>
              <a:gd name="connsiteX13" fmla="*/ 348343 w 903515"/>
              <a:gd name="connsiteY13" fmla="*/ 304800 h 413657"/>
              <a:gd name="connsiteX14" fmla="*/ 435429 w 903515"/>
              <a:gd name="connsiteY14" fmla="*/ 293914 h 413657"/>
              <a:gd name="connsiteX15" fmla="*/ 489858 w 903515"/>
              <a:gd name="connsiteY15" fmla="*/ 250371 h 413657"/>
              <a:gd name="connsiteX16" fmla="*/ 457200 w 903515"/>
              <a:gd name="connsiteY16" fmla="*/ 174171 h 413657"/>
              <a:gd name="connsiteX17" fmla="*/ 424543 w 903515"/>
              <a:gd name="connsiteY17" fmla="*/ 163286 h 413657"/>
              <a:gd name="connsiteX18" fmla="*/ 402772 w 903515"/>
              <a:gd name="connsiteY18" fmla="*/ 141514 h 413657"/>
              <a:gd name="connsiteX19" fmla="*/ 435429 w 903515"/>
              <a:gd name="connsiteY19" fmla="*/ 130628 h 413657"/>
              <a:gd name="connsiteX20" fmla="*/ 500743 w 903515"/>
              <a:gd name="connsiteY20" fmla="*/ 141514 h 413657"/>
              <a:gd name="connsiteX21" fmla="*/ 566058 w 903515"/>
              <a:gd name="connsiteY21" fmla="*/ 185057 h 413657"/>
              <a:gd name="connsiteX22" fmla="*/ 620486 w 903515"/>
              <a:gd name="connsiteY22" fmla="*/ 239486 h 413657"/>
              <a:gd name="connsiteX23" fmla="*/ 653143 w 903515"/>
              <a:gd name="connsiteY23" fmla="*/ 304800 h 413657"/>
              <a:gd name="connsiteX24" fmla="*/ 674915 w 903515"/>
              <a:gd name="connsiteY24" fmla="*/ 326571 h 413657"/>
              <a:gd name="connsiteX25" fmla="*/ 718458 w 903515"/>
              <a:gd name="connsiteY25" fmla="*/ 337457 h 413657"/>
              <a:gd name="connsiteX26" fmla="*/ 783772 w 903515"/>
              <a:gd name="connsiteY26" fmla="*/ 370114 h 413657"/>
              <a:gd name="connsiteX27" fmla="*/ 849086 w 903515"/>
              <a:gd name="connsiteY27" fmla="*/ 402771 h 413657"/>
              <a:gd name="connsiteX28" fmla="*/ 881743 w 903515"/>
              <a:gd name="connsiteY28" fmla="*/ 391886 h 413657"/>
              <a:gd name="connsiteX29" fmla="*/ 903515 w 903515"/>
              <a:gd name="connsiteY29" fmla="*/ 326571 h 413657"/>
              <a:gd name="connsiteX30" fmla="*/ 892629 w 903515"/>
              <a:gd name="connsiteY30" fmla="*/ 217714 h 413657"/>
              <a:gd name="connsiteX31" fmla="*/ 870858 w 903515"/>
              <a:gd name="connsiteY31" fmla="*/ 185057 h 413657"/>
              <a:gd name="connsiteX32" fmla="*/ 827315 w 903515"/>
              <a:gd name="connsiteY32" fmla="*/ 141514 h 413657"/>
              <a:gd name="connsiteX33" fmla="*/ 762000 w 903515"/>
              <a:gd name="connsiteY33" fmla="*/ 119743 h 413657"/>
              <a:gd name="connsiteX34" fmla="*/ 729343 w 903515"/>
              <a:gd name="connsiteY34" fmla="*/ 108857 h 413657"/>
              <a:gd name="connsiteX35" fmla="*/ 685800 w 903515"/>
              <a:gd name="connsiteY35" fmla="*/ 97971 h 413657"/>
              <a:gd name="connsiteX36" fmla="*/ 631372 w 903515"/>
              <a:gd name="connsiteY36" fmla="*/ 87086 h 413657"/>
              <a:gd name="connsiteX37" fmla="*/ 478972 w 903515"/>
              <a:gd name="connsiteY37" fmla="*/ 76200 h 413657"/>
              <a:gd name="connsiteX38" fmla="*/ 402772 w 903515"/>
              <a:gd name="connsiteY38" fmla="*/ 32657 h 413657"/>
              <a:gd name="connsiteX39" fmla="*/ 337458 w 903515"/>
              <a:gd name="connsiteY39" fmla="*/ 10886 h 413657"/>
              <a:gd name="connsiteX40" fmla="*/ 304800 w 903515"/>
              <a:gd name="connsiteY40" fmla="*/ 0 h 413657"/>
              <a:gd name="connsiteX41" fmla="*/ 130629 w 903515"/>
              <a:gd name="connsiteY41" fmla="*/ 32657 h 413657"/>
              <a:gd name="connsiteX42" fmla="*/ 76200 w 903515"/>
              <a:gd name="connsiteY42" fmla="*/ 97971 h 413657"/>
              <a:gd name="connsiteX43" fmla="*/ 43543 w 903515"/>
              <a:gd name="connsiteY43" fmla="*/ 119743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03515" h="413657">
                <a:moveTo>
                  <a:pt x="97972" y="43543"/>
                </a:moveTo>
                <a:cubicBezTo>
                  <a:pt x="56955" y="68153"/>
                  <a:pt x="40049" y="67733"/>
                  <a:pt x="21772" y="108857"/>
                </a:cubicBezTo>
                <a:cubicBezTo>
                  <a:pt x="12451" y="129828"/>
                  <a:pt x="0" y="174171"/>
                  <a:pt x="0" y="174171"/>
                </a:cubicBezTo>
                <a:cubicBezTo>
                  <a:pt x="3629" y="228600"/>
                  <a:pt x="-2997" y="284704"/>
                  <a:pt x="10886" y="337457"/>
                </a:cubicBezTo>
                <a:cubicBezTo>
                  <a:pt x="14944" y="352878"/>
                  <a:pt x="68413" y="393434"/>
                  <a:pt x="87086" y="402771"/>
                </a:cubicBezTo>
                <a:cubicBezTo>
                  <a:pt x="97349" y="407903"/>
                  <a:pt x="108857" y="410028"/>
                  <a:pt x="119743" y="413657"/>
                </a:cubicBezTo>
                <a:cubicBezTo>
                  <a:pt x="142088" y="406209"/>
                  <a:pt x="162218" y="404907"/>
                  <a:pt x="174172" y="381000"/>
                </a:cubicBezTo>
                <a:cubicBezTo>
                  <a:pt x="184435" y="360474"/>
                  <a:pt x="195943" y="315686"/>
                  <a:pt x="195943" y="315686"/>
                </a:cubicBezTo>
                <a:cubicBezTo>
                  <a:pt x="199572" y="286657"/>
                  <a:pt x="198423" y="256621"/>
                  <a:pt x="206829" y="228600"/>
                </a:cubicBezTo>
                <a:cubicBezTo>
                  <a:pt x="209778" y="218770"/>
                  <a:pt x="218416" y="208101"/>
                  <a:pt x="228600" y="206828"/>
                </a:cubicBezTo>
                <a:cubicBezTo>
                  <a:pt x="250502" y="204090"/>
                  <a:pt x="272143" y="214085"/>
                  <a:pt x="293915" y="217714"/>
                </a:cubicBezTo>
                <a:cubicBezTo>
                  <a:pt x="301172" y="228600"/>
                  <a:pt x="307513" y="240155"/>
                  <a:pt x="315686" y="250371"/>
                </a:cubicBezTo>
                <a:cubicBezTo>
                  <a:pt x="322097" y="258385"/>
                  <a:pt x="332178" y="263342"/>
                  <a:pt x="337458" y="272143"/>
                </a:cubicBezTo>
                <a:cubicBezTo>
                  <a:pt x="343361" y="281982"/>
                  <a:pt x="344715" y="293914"/>
                  <a:pt x="348343" y="304800"/>
                </a:cubicBezTo>
                <a:cubicBezTo>
                  <a:pt x="377372" y="301171"/>
                  <a:pt x="407205" y="301611"/>
                  <a:pt x="435429" y="293914"/>
                </a:cubicBezTo>
                <a:cubicBezTo>
                  <a:pt x="454311" y="288764"/>
                  <a:pt x="476340" y="263889"/>
                  <a:pt x="489858" y="250371"/>
                </a:cubicBezTo>
                <a:cubicBezTo>
                  <a:pt x="482672" y="214440"/>
                  <a:pt x="488886" y="193182"/>
                  <a:pt x="457200" y="174171"/>
                </a:cubicBezTo>
                <a:cubicBezTo>
                  <a:pt x="447361" y="168268"/>
                  <a:pt x="435429" y="166914"/>
                  <a:pt x="424543" y="163286"/>
                </a:cubicBezTo>
                <a:cubicBezTo>
                  <a:pt x="417286" y="156029"/>
                  <a:pt x="399526" y="151251"/>
                  <a:pt x="402772" y="141514"/>
                </a:cubicBezTo>
                <a:cubicBezTo>
                  <a:pt x="406401" y="130628"/>
                  <a:pt x="423954" y="130628"/>
                  <a:pt x="435429" y="130628"/>
                </a:cubicBezTo>
                <a:cubicBezTo>
                  <a:pt x="457501" y="130628"/>
                  <a:pt x="478972" y="137885"/>
                  <a:pt x="500743" y="141514"/>
                </a:cubicBezTo>
                <a:cubicBezTo>
                  <a:pt x="522515" y="156028"/>
                  <a:pt x="547556" y="166555"/>
                  <a:pt x="566058" y="185057"/>
                </a:cubicBezTo>
                <a:lnTo>
                  <a:pt x="620486" y="239486"/>
                </a:lnTo>
                <a:cubicBezTo>
                  <a:pt x="631983" y="273977"/>
                  <a:pt x="629027" y="274656"/>
                  <a:pt x="653143" y="304800"/>
                </a:cubicBezTo>
                <a:cubicBezTo>
                  <a:pt x="659554" y="312814"/>
                  <a:pt x="665735" y="321981"/>
                  <a:pt x="674915" y="326571"/>
                </a:cubicBezTo>
                <a:cubicBezTo>
                  <a:pt x="688297" y="333262"/>
                  <a:pt x="703944" y="333828"/>
                  <a:pt x="718458" y="337457"/>
                </a:cubicBezTo>
                <a:cubicBezTo>
                  <a:pt x="812057" y="399856"/>
                  <a:pt x="693627" y="325040"/>
                  <a:pt x="783772" y="370114"/>
                </a:cubicBezTo>
                <a:cubicBezTo>
                  <a:pt x="868173" y="412316"/>
                  <a:pt x="767009" y="375414"/>
                  <a:pt x="849086" y="402771"/>
                </a:cubicBezTo>
                <a:cubicBezTo>
                  <a:pt x="859972" y="399143"/>
                  <a:pt x="875074" y="401223"/>
                  <a:pt x="881743" y="391886"/>
                </a:cubicBezTo>
                <a:cubicBezTo>
                  <a:pt x="895082" y="373211"/>
                  <a:pt x="903515" y="326571"/>
                  <a:pt x="903515" y="326571"/>
                </a:cubicBezTo>
                <a:cubicBezTo>
                  <a:pt x="899886" y="290285"/>
                  <a:pt x="900829" y="253247"/>
                  <a:pt x="892629" y="217714"/>
                </a:cubicBezTo>
                <a:cubicBezTo>
                  <a:pt x="889687" y="204966"/>
                  <a:pt x="879372" y="194990"/>
                  <a:pt x="870858" y="185057"/>
                </a:cubicBezTo>
                <a:cubicBezTo>
                  <a:pt x="857500" y="169472"/>
                  <a:pt x="846788" y="148005"/>
                  <a:pt x="827315" y="141514"/>
                </a:cubicBezTo>
                <a:lnTo>
                  <a:pt x="762000" y="119743"/>
                </a:lnTo>
                <a:cubicBezTo>
                  <a:pt x="751114" y="116114"/>
                  <a:pt x="740475" y="111640"/>
                  <a:pt x="729343" y="108857"/>
                </a:cubicBezTo>
                <a:cubicBezTo>
                  <a:pt x="714829" y="105228"/>
                  <a:pt x="700405" y="101216"/>
                  <a:pt x="685800" y="97971"/>
                </a:cubicBezTo>
                <a:cubicBezTo>
                  <a:pt x="667739" y="93957"/>
                  <a:pt x="649772" y="89023"/>
                  <a:pt x="631372" y="87086"/>
                </a:cubicBezTo>
                <a:cubicBezTo>
                  <a:pt x="580722" y="81755"/>
                  <a:pt x="529772" y="79829"/>
                  <a:pt x="478972" y="76200"/>
                </a:cubicBezTo>
                <a:cubicBezTo>
                  <a:pt x="449513" y="56560"/>
                  <a:pt x="437303" y="46469"/>
                  <a:pt x="402772" y="32657"/>
                </a:cubicBezTo>
                <a:cubicBezTo>
                  <a:pt x="381464" y="24134"/>
                  <a:pt x="359229" y="18143"/>
                  <a:pt x="337458" y="10886"/>
                </a:cubicBezTo>
                <a:lnTo>
                  <a:pt x="304800" y="0"/>
                </a:lnTo>
                <a:cubicBezTo>
                  <a:pt x="207631" y="7475"/>
                  <a:pt x="186781" y="-14136"/>
                  <a:pt x="130629" y="32657"/>
                </a:cubicBezTo>
                <a:cubicBezTo>
                  <a:pt x="23640" y="121814"/>
                  <a:pt x="161820" y="12351"/>
                  <a:pt x="76200" y="97971"/>
                </a:cubicBezTo>
                <a:cubicBezTo>
                  <a:pt x="66949" y="107222"/>
                  <a:pt x="43543" y="119743"/>
                  <a:pt x="43543" y="119743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-12239" y="5229200"/>
            <a:ext cx="2786743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ysClr val="windowText" lastClr="000000"/>
                </a:solidFill>
              </a:rPr>
              <a:t>ZOMBÍK SE STAL ZÁVISLÝ NA KEČUPU.</a:t>
            </a:r>
            <a:endParaRPr lang="cs-CZ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uction.wav"/>
          </p:stSnd>
        </p:sndAc>
      </p:transition>
    </mc:Choice>
    <mc:Fallback xmlns="">
      <p:transition spd="slow"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0.00642 0.02871 0.01337 0.06204 0.0059 0.09213 C 0.00625 0.10487 0.00642 0.11737 0.00712 0.1301 C 0.00729 0.13403 0.00955 0.14121 0.00955 0.14121 " pathEditMode="relative" ptsTypes="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555776" y="2636912"/>
            <a:ext cx="1512168" cy="1440160"/>
          </a:xfrm>
          <a:prstGeom prst="ellipse">
            <a:avLst/>
          </a:prstGeom>
          <a:solidFill>
            <a:srgbClr val="00AC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2928257" y="3494314"/>
            <a:ext cx="849086" cy="468086"/>
          </a:xfrm>
          <a:custGeom>
            <a:avLst/>
            <a:gdLst>
              <a:gd name="connsiteX0" fmla="*/ 54429 w 849086"/>
              <a:gd name="connsiteY0" fmla="*/ 228600 h 468086"/>
              <a:gd name="connsiteX1" fmla="*/ 43543 w 849086"/>
              <a:gd name="connsiteY1" fmla="*/ 119743 h 468086"/>
              <a:gd name="connsiteX2" fmla="*/ 54429 w 849086"/>
              <a:gd name="connsiteY2" fmla="*/ 76200 h 468086"/>
              <a:gd name="connsiteX3" fmla="*/ 119743 w 849086"/>
              <a:gd name="connsiteY3" fmla="*/ 32657 h 468086"/>
              <a:gd name="connsiteX4" fmla="*/ 185057 w 849086"/>
              <a:gd name="connsiteY4" fmla="*/ 10886 h 468086"/>
              <a:gd name="connsiteX5" fmla="*/ 326572 w 849086"/>
              <a:gd name="connsiteY5" fmla="*/ 32657 h 468086"/>
              <a:gd name="connsiteX6" fmla="*/ 348343 w 849086"/>
              <a:gd name="connsiteY6" fmla="*/ 54429 h 468086"/>
              <a:gd name="connsiteX7" fmla="*/ 381000 w 849086"/>
              <a:gd name="connsiteY7" fmla="*/ 76200 h 468086"/>
              <a:gd name="connsiteX8" fmla="*/ 424543 w 849086"/>
              <a:gd name="connsiteY8" fmla="*/ 119743 h 468086"/>
              <a:gd name="connsiteX9" fmla="*/ 500743 w 849086"/>
              <a:gd name="connsiteY9" fmla="*/ 174171 h 468086"/>
              <a:gd name="connsiteX10" fmla="*/ 587829 w 849086"/>
              <a:gd name="connsiteY10" fmla="*/ 195943 h 468086"/>
              <a:gd name="connsiteX11" fmla="*/ 642257 w 849086"/>
              <a:gd name="connsiteY11" fmla="*/ 185057 h 468086"/>
              <a:gd name="connsiteX12" fmla="*/ 674914 w 849086"/>
              <a:gd name="connsiteY12" fmla="*/ 163286 h 468086"/>
              <a:gd name="connsiteX13" fmla="*/ 718457 w 849086"/>
              <a:gd name="connsiteY13" fmla="*/ 108857 h 468086"/>
              <a:gd name="connsiteX14" fmla="*/ 751114 w 849086"/>
              <a:gd name="connsiteY14" fmla="*/ 0 h 468086"/>
              <a:gd name="connsiteX15" fmla="*/ 827314 w 849086"/>
              <a:gd name="connsiteY15" fmla="*/ 10886 h 468086"/>
              <a:gd name="connsiteX16" fmla="*/ 838200 w 849086"/>
              <a:gd name="connsiteY16" fmla="*/ 43543 h 468086"/>
              <a:gd name="connsiteX17" fmla="*/ 849086 w 849086"/>
              <a:gd name="connsiteY17" fmla="*/ 87086 h 468086"/>
              <a:gd name="connsiteX18" fmla="*/ 838200 w 849086"/>
              <a:gd name="connsiteY18" fmla="*/ 250371 h 468086"/>
              <a:gd name="connsiteX19" fmla="*/ 794657 w 849086"/>
              <a:gd name="connsiteY19" fmla="*/ 315686 h 468086"/>
              <a:gd name="connsiteX20" fmla="*/ 751114 w 849086"/>
              <a:gd name="connsiteY20" fmla="*/ 402771 h 468086"/>
              <a:gd name="connsiteX21" fmla="*/ 718457 w 849086"/>
              <a:gd name="connsiteY21" fmla="*/ 424543 h 468086"/>
              <a:gd name="connsiteX22" fmla="*/ 653143 w 849086"/>
              <a:gd name="connsiteY22" fmla="*/ 446314 h 468086"/>
              <a:gd name="connsiteX23" fmla="*/ 620486 w 849086"/>
              <a:gd name="connsiteY23" fmla="*/ 457200 h 468086"/>
              <a:gd name="connsiteX24" fmla="*/ 587829 w 849086"/>
              <a:gd name="connsiteY24" fmla="*/ 468086 h 468086"/>
              <a:gd name="connsiteX25" fmla="*/ 239486 w 849086"/>
              <a:gd name="connsiteY25" fmla="*/ 457200 h 468086"/>
              <a:gd name="connsiteX26" fmla="*/ 206829 w 849086"/>
              <a:gd name="connsiteY26" fmla="*/ 446314 h 468086"/>
              <a:gd name="connsiteX27" fmla="*/ 163286 w 849086"/>
              <a:gd name="connsiteY27" fmla="*/ 435429 h 468086"/>
              <a:gd name="connsiteX28" fmla="*/ 97972 w 849086"/>
              <a:gd name="connsiteY28" fmla="*/ 413657 h 468086"/>
              <a:gd name="connsiteX29" fmla="*/ 65314 w 849086"/>
              <a:gd name="connsiteY29" fmla="*/ 391886 h 468086"/>
              <a:gd name="connsiteX30" fmla="*/ 21772 w 849086"/>
              <a:gd name="connsiteY30" fmla="*/ 337457 h 468086"/>
              <a:gd name="connsiteX31" fmla="*/ 0 w 849086"/>
              <a:gd name="connsiteY31" fmla="*/ 272143 h 468086"/>
              <a:gd name="connsiteX32" fmla="*/ 32657 w 849086"/>
              <a:gd name="connsiteY32" fmla="*/ 206829 h 468086"/>
              <a:gd name="connsiteX33" fmla="*/ 54429 w 849086"/>
              <a:gd name="connsiteY33" fmla="*/ 22860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9086" h="468086">
                <a:moveTo>
                  <a:pt x="54429" y="228600"/>
                </a:moveTo>
                <a:cubicBezTo>
                  <a:pt x="56243" y="214086"/>
                  <a:pt x="27773" y="190704"/>
                  <a:pt x="43543" y="119743"/>
                </a:cubicBezTo>
                <a:cubicBezTo>
                  <a:pt x="46789" y="105138"/>
                  <a:pt x="44577" y="87459"/>
                  <a:pt x="54429" y="76200"/>
                </a:cubicBezTo>
                <a:cubicBezTo>
                  <a:pt x="71659" y="56508"/>
                  <a:pt x="94920" y="40931"/>
                  <a:pt x="119743" y="32657"/>
                </a:cubicBezTo>
                <a:lnTo>
                  <a:pt x="185057" y="10886"/>
                </a:lnTo>
                <a:cubicBezTo>
                  <a:pt x="191417" y="11593"/>
                  <a:pt x="299635" y="19188"/>
                  <a:pt x="326572" y="32657"/>
                </a:cubicBezTo>
                <a:cubicBezTo>
                  <a:pt x="335752" y="37247"/>
                  <a:pt x="340329" y="48018"/>
                  <a:pt x="348343" y="54429"/>
                </a:cubicBezTo>
                <a:cubicBezTo>
                  <a:pt x="358559" y="62602"/>
                  <a:pt x="371067" y="67686"/>
                  <a:pt x="381000" y="76200"/>
                </a:cubicBezTo>
                <a:cubicBezTo>
                  <a:pt x="396585" y="89558"/>
                  <a:pt x="408122" y="107427"/>
                  <a:pt x="424543" y="119743"/>
                </a:cubicBezTo>
                <a:cubicBezTo>
                  <a:pt x="434406" y="127140"/>
                  <a:pt x="484824" y="166212"/>
                  <a:pt x="500743" y="174171"/>
                </a:cubicBezTo>
                <a:cubicBezTo>
                  <a:pt x="523060" y="185329"/>
                  <a:pt x="567125" y="191802"/>
                  <a:pt x="587829" y="195943"/>
                </a:cubicBezTo>
                <a:cubicBezTo>
                  <a:pt x="605972" y="192314"/>
                  <a:pt x="624933" y="191554"/>
                  <a:pt x="642257" y="185057"/>
                </a:cubicBezTo>
                <a:cubicBezTo>
                  <a:pt x="654507" y="180463"/>
                  <a:pt x="664698" y="171459"/>
                  <a:pt x="674914" y="163286"/>
                </a:cubicBezTo>
                <a:cubicBezTo>
                  <a:pt x="690514" y="150806"/>
                  <a:pt x="710653" y="126417"/>
                  <a:pt x="718457" y="108857"/>
                </a:cubicBezTo>
                <a:cubicBezTo>
                  <a:pt x="733605" y="74775"/>
                  <a:pt x="742066" y="36193"/>
                  <a:pt x="751114" y="0"/>
                </a:cubicBezTo>
                <a:cubicBezTo>
                  <a:pt x="776514" y="3629"/>
                  <a:pt x="804365" y="-589"/>
                  <a:pt x="827314" y="10886"/>
                </a:cubicBezTo>
                <a:cubicBezTo>
                  <a:pt x="837577" y="16018"/>
                  <a:pt x="835048" y="32510"/>
                  <a:pt x="838200" y="43543"/>
                </a:cubicBezTo>
                <a:cubicBezTo>
                  <a:pt x="842310" y="57928"/>
                  <a:pt x="845457" y="72572"/>
                  <a:pt x="849086" y="87086"/>
                </a:cubicBezTo>
                <a:cubicBezTo>
                  <a:pt x="845457" y="141514"/>
                  <a:pt x="850835" y="197305"/>
                  <a:pt x="838200" y="250371"/>
                </a:cubicBezTo>
                <a:cubicBezTo>
                  <a:pt x="832139" y="275826"/>
                  <a:pt x="794657" y="315686"/>
                  <a:pt x="794657" y="315686"/>
                </a:cubicBezTo>
                <a:cubicBezTo>
                  <a:pt x="777363" y="367568"/>
                  <a:pt x="785660" y="375134"/>
                  <a:pt x="751114" y="402771"/>
                </a:cubicBezTo>
                <a:cubicBezTo>
                  <a:pt x="740898" y="410944"/>
                  <a:pt x="730412" y="419229"/>
                  <a:pt x="718457" y="424543"/>
                </a:cubicBezTo>
                <a:cubicBezTo>
                  <a:pt x="697486" y="433864"/>
                  <a:pt x="674914" y="439057"/>
                  <a:pt x="653143" y="446314"/>
                </a:cubicBezTo>
                <a:lnTo>
                  <a:pt x="620486" y="457200"/>
                </a:lnTo>
                <a:lnTo>
                  <a:pt x="587829" y="468086"/>
                </a:lnTo>
                <a:cubicBezTo>
                  <a:pt x="471715" y="464457"/>
                  <a:pt x="355468" y="463828"/>
                  <a:pt x="239486" y="457200"/>
                </a:cubicBezTo>
                <a:cubicBezTo>
                  <a:pt x="228030" y="456545"/>
                  <a:pt x="217862" y="449466"/>
                  <a:pt x="206829" y="446314"/>
                </a:cubicBezTo>
                <a:cubicBezTo>
                  <a:pt x="192444" y="442204"/>
                  <a:pt x="177616" y="439728"/>
                  <a:pt x="163286" y="435429"/>
                </a:cubicBezTo>
                <a:cubicBezTo>
                  <a:pt x="141305" y="428835"/>
                  <a:pt x="117067" y="426386"/>
                  <a:pt x="97972" y="413657"/>
                </a:cubicBezTo>
                <a:cubicBezTo>
                  <a:pt x="87086" y="406400"/>
                  <a:pt x="75530" y="400059"/>
                  <a:pt x="65314" y="391886"/>
                </a:cubicBezTo>
                <a:cubicBezTo>
                  <a:pt x="49716" y="379407"/>
                  <a:pt x="29575" y="355014"/>
                  <a:pt x="21772" y="337457"/>
                </a:cubicBezTo>
                <a:cubicBezTo>
                  <a:pt x="12451" y="316486"/>
                  <a:pt x="0" y="272143"/>
                  <a:pt x="0" y="272143"/>
                </a:cubicBezTo>
                <a:cubicBezTo>
                  <a:pt x="6797" y="251753"/>
                  <a:pt x="13900" y="220896"/>
                  <a:pt x="32657" y="206829"/>
                </a:cubicBezTo>
                <a:cubicBezTo>
                  <a:pt x="38463" y="202475"/>
                  <a:pt x="52615" y="243114"/>
                  <a:pt x="54429" y="2286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ymbol „Zákaz“ 7"/>
          <p:cNvSpPr/>
          <p:nvPr/>
        </p:nvSpPr>
        <p:spPr>
          <a:xfrm>
            <a:off x="3004318" y="2996952"/>
            <a:ext cx="348482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Prstenec 8"/>
          <p:cNvSpPr/>
          <p:nvPr/>
        </p:nvSpPr>
        <p:spPr>
          <a:xfrm>
            <a:off x="3491880" y="2996952"/>
            <a:ext cx="360040" cy="36004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2272765" y="2340429"/>
            <a:ext cx="611949" cy="424542"/>
          </a:xfrm>
          <a:custGeom>
            <a:avLst/>
            <a:gdLst>
              <a:gd name="connsiteX0" fmla="*/ 611949 w 611949"/>
              <a:gd name="connsiteY0" fmla="*/ 424542 h 424542"/>
              <a:gd name="connsiteX1" fmla="*/ 524864 w 611949"/>
              <a:gd name="connsiteY1" fmla="*/ 315685 h 424542"/>
              <a:gd name="connsiteX2" fmla="*/ 503092 w 611949"/>
              <a:gd name="connsiteY2" fmla="*/ 293914 h 424542"/>
              <a:gd name="connsiteX3" fmla="*/ 470435 w 611949"/>
              <a:gd name="connsiteY3" fmla="*/ 250371 h 424542"/>
              <a:gd name="connsiteX4" fmla="*/ 350692 w 611949"/>
              <a:gd name="connsiteY4" fmla="*/ 119742 h 424542"/>
              <a:gd name="connsiteX5" fmla="*/ 318035 w 611949"/>
              <a:gd name="connsiteY5" fmla="*/ 97971 h 424542"/>
              <a:gd name="connsiteX6" fmla="*/ 230949 w 611949"/>
              <a:gd name="connsiteY6" fmla="*/ 76200 h 424542"/>
              <a:gd name="connsiteX7" fmla="*/ 165635 w 611949"/>
              <a:gd name="connsiteY7" fmla="*/ 32657 h 424542"/>
              <a:gd name="connsiteX8" fmla="*/ 45892 w 611949"/>
              <a:gd name="connsiteY8" fmla="*/ 0 h 424542"/>
              <a:gd name="connsiteX9" fmla="*/ 2349 w 611949"/>
              <a:gd name="connsiteY9" fmla="*/ 65314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949" h="424542">
                <a:moveTo>
                  <a:pt x="611949" y="424542"/>
                </a:moveTo>
                <a:cubicBezTo>
                  <a:pt x="505481" y="318074"/>
                  <a:pt x="601298" y="422691"/>
                  <a:pt x="524864" y="315685"/>
                </a:cubicBezTo>
                <a:cubicBezTo>
                  <a:pt x="518899" y="307334"/>
                  <a:pt x="509662" y="301798"/>
                  <a:pt x="503092" y="293914"/>
                </a:cubicBezTo>
                <a:cubicBezTo>
                  <a:pt x="491477" y="279976"/>
                  <a:pt x="480980" y="265135"/>
                  <a:pt x="470435" y="250371"/>
                </a:cubicBezTo>
                <a:cubicBezTo>
                  <a:pt x="418477" y="177630"/>
                  <a:pt x="474042" y="232813"/>
                  <a:pt x="350692" y="119742"/>
                </a:cubicBezTo>
                <a:cubicBezTo>
                  <a:pt x="341048" y="110902"/>
                  <a:pt x="329737" y="103822"/>
                  <a:pt x="318035" y="97971"/>
                </a:cubicBezTo>
                <a:cubicBezTo>
                  <a:pt x="295716" y="86812"/>
                  <a:pt x="251656" y="80341"/>
                  <a:pt x="230949" y="76200"/>
                </a:cubicBezTo>
                <a:cubicBezTo>
                  <a:pt x="209178" y="61686"/>
                  <a:pt x="191020" y="39003"/>
                  <a:pt x="165635" y="32657"/>
                </a:cubicBezTo>
                <a:cubicBezTo>
                  <a:pt x="67417" y="8102"/>
                  <a:pt x="106936" y="20347"/>
                  <a:pt x="45892" y="0"/>
                </a:cubicBezTo>
                <a:cubicBezTo>
                  <a:pt x="-15252" y="15285"/>
                  <a:pt x="2349" y="-4076"/>
                  <a:pt x="2349" y="653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015343" y="1709057"/>
            <a:ext cx="547691" cy="936172"/>
          </a:xfrm>
          <a:custGeom>
            <a:avLst/>
            <a:gdLst>
              <a:gd name="connsiteX0" fmla="*/ 174171 w 547691"/>
              <a:gd name="connsiteY0" fmla="*/ 936172 h 936172"/>
              <a:gd name="connsiteX1" fmla="*/ 163286 w 547691"/>
              <a:gd name="connsiteY1" fmla="*/ 881743 h 936172"/>
              <a:gd name="connsiteX2" fmla="*/ 130628 w 547691"/>
              <a:gd name="connsiteY2" fmla="*/ 838200 h 936172"/>
              <a:gd name="connsiteX3" fmla="*/ 108857 w 547691"/>
              <a:gd name="connsiteY3" fmla="*/ 794657 h 936172"/>
              <a:gd name="connsiteX4" fmla="*/ 97971 w 547691"/>
              <a:gd name="connsiteY4" fmla="*/ 751114 h 936172"/>
              <a:gd name="connsiteX5" fmla="*/ 65314 w 547691"/>
              <a:gd name="connsiteY5" fmla="*/ 674914 h 936172"/>
              <a:gd name="connsiteX6" fmla="*/ 10886 w 547691"/>
              <a:gd name="connsiteY6" fmla="*/ 544286 h 936172"/>
              <a:gd name="connsiteX7" fmla="*/ 0 w 547691"/>
              <a:gd name="connsiteY7" fmla="*/ 511629 h 936172"/>
              <a:gd name="connsiteX8" fmla="*/ 43543 w 547691"/>
              <a:gd name="connsiteY8" fmla="*/ 348343 h 936172"/>
              <a:gd name="connsiteX9" fmla="*/ 87086 w 547691"/>
              <a:gd name="connsiteY9" fmla="*/ 337457 h 936172"/>
              <a:gd name="connsiteX10" fmla="*/ 119743 w 547691"/>
              <a:gd name="connsiteY10" fmla="*/ 326572 h 936172"/>
              <a:gd name="connsiteX11" fmla="*/ 195943 w 547691"/>
              <a:gd name="connsiteY11" fmla="*/ 293914 h 936172"/>
              <a:gd name="connsiteX12" fmla="*/ 228600 w 547691"/>
              <a:gd name="connsiteY12" fmla="*/ 272143 h 936172"/>
              <a:gd name="connsiteX13" fmla="*/ 293914 w 547691"/>
              <a:gd name="connsiteY13" fmla="*/ 261257 h 936172"/>
              <a:gd name="connsiteX14" fmla="*/ 402771 w 547691"/>
              <a:gd name="connsiteY14" fmla="*/ 228600 h 936172"/>
              <a:gd name="connsiteX15" fmla="*/ 468086 w 547691"/>
              <a:gd name="connsiteY15" fmla="*/ 185057 h 936172"/>
              <a:gd name="connsiteX16" fmla="*/ 533400 w 547691"/>
              <a:gd name="connsiteY16" fmla="*/ 163286 h 936172"/>
              <a:gd name="connsiteX17" fmla="*/ 533400 w 547691"/>
              <a:gd name="connsiteY17" fmla="*/ 43543 h 936172"/>
              <a:gd name="connsiteX18" fmla="*/ 511628 w 547691"/>
              <a:gd name="connsiteY18" fmla="*/ 21772 h 936172"/>
              <a:gd name="connsiteX19" fmla="*/ 500743 w 547691"/>
              <a:gd name="connsiteY19" fmla="*/ 0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691" h="936172">
                <a:moveTo>
                  <a:pt x="174171" y="936172"/>
                </a:moveTo>
                <a:cubicBezTo>
                  <a:pt x="170543" y="918029"/>
                  <a:pt x="170800" y="898651"/>
                  <a:pt x="163286" y="881743"/>
                </a:cubicBezTo>
                <a:cubicBezTo>
                  <a:pt x="155917" y="865164"/>
                  <a:pt x="140244" y="853585"/>
                  <a:pt x="130628" y="838200"/>
                </a:cubicBezTo>
                <a:cubicBezTo>
                  <a:pt x="122027" y="824439"/>
                  <a:pt x="114555" y="809851"/>
                  <a:pt x="108857" y="794657"/>
                </a:cubicBezTo>
                <a:cubicBezTo>
                  <a:pt x="103604" y="780649"/>
                  <a:pt x="103084" y="765174"/>
                  <a:pt x="97971" y="751114"/>
                </a:cubicBezTo>
                <a:cubicBezTo>
                  <a:pt x="88527" y="725143"/>
                  <a:pt x="76894" y="700005"/>
                  <a:pt x="65314" y="674914"/>
                </a:cubicBezTo>
                <a:cubicBezTo>
                  <a:pt x="13808" y="563317"/>
                  <a:pt x="48449" y="656976"/>
                  <a:pt x="10886" y="544286"/>
                </a:cubicBezTo>
                <a:lnTo>
                  <a:pt x="0" y="511629"/>
                </a:lnTo>
                <a:cubicBezTo>
                  <a:pt x="1818" y="499810"/>
                  <a:pt x="-7351" y="373790"/>
                  <a:pt x="43543" y="348343"/>
                </a:cubicBezTo>
                <a:cubicBezTo>
                  <a:pt x="56925" y="341652"/>
                  <a:pt x="72701" y="341567"/>
                  <a:pt x="87086" y="337457"/>
                </a:cubicBezTo>
                <a:cubicBezTo>
                  <a:pt x="98119" y="334305"/>
                  <a:pt x="108857" y="330200"/>
                  <a:pt x="119743" y="326572"/>
                </a:cubicBezTo>
                <a:cubicBezTo>
                  <a:pt x="201726" y="271915"/>
                  <a:pt x="97537" y="336088"/>
                  <a:pt x="195943" y="293914"/>
                </a:cubicBezTo>
                <a:cubicBezTo>
                  <a:pt x="207968" y="288760"/>
                  <a:pt x="216188" y="276280"/>
                  <a:pt x="228600" y="272143"/>
                </a:cubicBezTo>
                <a:cubicBezTo>
                  <a:pt x="249539" y="265163"/>
                  <a:pt x="272501" y="266610"/>
                  <a:pt x="293914" y="261257"/>
                </a:cubicBezTo>
                <a:cubicBezTo>
                  <a:pt x="330666" y="252069"/>
                  <a:pt x="366485" y="239486"/>
                  <a:pt x="402771" y="228600"/>
                </a:cubicBezTo>
                <a:cubicBezTo>
                  <a:pt x="424543" y="214086"/>
                  <a:pt x="443263" y="193331"/>
                  <a:pt x="468086" y="185057"/>
                </a:cubicBezTo>
                <a:lnTo>
                  <a:pt x="533400" y="163286"/>
                </a:lnTo>
                <a:cubicBezTo>
                  <a:pt x="549980" y="113548"/>
                  <a:pt x="554779" y="114806"/>
                  <a:pt x="533400" y="43543"/>
                </a:cubicBezTo>
                <a:cubicBezTo>
                  <a:pt x="530451" y="33713"/>
                  <a:pt x="517786" y="29983"/>
                  <a:pt x="511628" y="21772"/>
                </a:cubicBezTo>
                <a:cubicBezTo>
                  <a:pt x="506760" y="15281"/>
                  <a:pt x="504371" y="7257"/>
                  <a:pt x="50074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3614057" y="1719943"/>
            <a:ext cx="523287" cy="1045028"/>
          </a:xfrm>
          <a:custGeom>
            <a:avLst/>
            <a:gdLst>
              <a:gd name="connsiteX0" fmla="*/ 163286 w 523287"/>
              <a:gd name="connsiteY0" fmla="*/ 1045028 h 1045028"/>
              <a:gd name="connsiteX1" fmla="*/ 206829 w 523287"/>
              <a:gd name="connsiteY1" fmla="*/ 968828 h 1045028"/>
              <a:gd name="connsiteX2" fmla="*/ 228600 w 523287"/>
              <a:gd name="connsiteY2" fmla="*/ 892628 h 1045028"/>
              <a:gd name="connsiteX3" fmla="*/ 261257 w 523287"/>
              <a:gd name="connsiteY3" fmla="*/ 772886 h 1045028"/>
              <a:gd name="connsiteX4" fmla="*/ 217714 w 523287"/>
              <a:gd name="connsiteY4" fmla="*/ 576943 h 1045028"/>
              <a:gd name="connsiteX5" fmla="*/ 304800 w 523287"/>
              <a:gd name="connsiteY5" fmla="*/ 424543 h 1045028"/>
              <a:gd name="connsiteX6" fmla="*/ 370114 w 523287"/>
              <a:gd name="connsiteY6" fmla="*/ 359228 h 1045028"/>
              <a:gd name="connsiteX7" fmla="*/ 402772 w 523287"/>
              <a:gd name="connsiteY7" fmla="*/ 326571 h 1045028"/>
              <a:gd name="connsiteX8" fmla="*/ 500743 w 523287"/>
              <a:gd name="connsiteY8" fmla="*/ 293914 h 1045028"/>
              <a:gd name="connsiteX9" fmla="*/ 522514 w 523287"/>
              <a:gd name="connsiteY9" fmla="*/ 261257 h 1045028"/>
              <a:gd name="connsiteX10" fmla="*/ 489857 w 523287"/>
              <a:gd name="connsiteY10" fmla="*/ 152400 h 1045028"/>
              <a:gd name="connsiteX11" fmla="*/ 478972 w 523287"/>
              <a:gd name="connsiteY11" fmla="*/ 76200 h 1045028"/>
              <a:gd name="connsiteX12" fmla="*/ 468086 w 523287"/>
              <a:gd name="connsiteY12" fmla="*/ 21771 h 1045028"/>
              <a:gd name="connsiteX13" fmla="*/ 424543 w 523287"/>
              <a:gd name="connsiteY13" fmla="*/ 0 h 1045028"/>
              <a:gd name="connsiteX14" fmla="*/ 348343 w 523287"/>
              <a:gd name="connsiteY14" fmla="*/ 43543 h 1045028"/>
              <a:gd name="connsiteX15" fmla="*/ 326572 w 523287"/>
              <a:gd name="connsiteY15" fmla="*/ 108857 h 1045028"/>
              <a:gd name="connsiteX16" fmla="*/ 250372 w 523287"/>
              <a:gd name="connsiteY16" fmla="*/ 152400 h 1045028"/>
              <a:gd name="connsiteX17" fmla="*/ 119743 w 523287"/>
              <a:gd name="connsiteY17" fmla="*/ 163286 h 1045028"/>
              <a:gd name="connsiteX18" fmla="*/ 76200 w 523287"/>
              <a:gd name="connsiteY18" fmla="*/ 468086 h 1045028"/>
              <a:gd name="connsiteX19" fmla="*/ 54429 w 523287"/>
              <a:gd name="connsiteY19" fmla="*/ 555171 h 1045028"/>
              <a:gd name="connsiteX20" fmla="*/ 21772 w 523287"/>
              <a:gd name="connsiteY20" fmla="*/ 620486 h 1045028"/>
              <a:gd name="connsiteX21" fmla="*/ 0 w 523287"/>
              <a:gd name="connsiteY21" fmla="*/ 631371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287" h="1045028">
                <a:moveTo>
                  <a:pt x="163286" y="1045028"/>
                </a:moveTo>
                <a:cubicBezTo>
                  <a:pt x="177800" y="1019628"/>
                  <a:pt x="193746" y="994994"/>
                  <a:pt x="206829" y="968828"/>
                </a:cubicBezTo>
                <a:cubicBezTo>
                  <a:pt x="215972" y="950541"/>
                  <a:pt x="223370" y="910060"/>
                  <a:pt x="228600" y="892628"/>
                </a:cubicBezTo>
                <a:cubicBezTo>
                  <a:pt x="261746" y="782143"/>
                  <a:pt x="241419" y="872084"/>
                  <a:pt x="261257" y="772886"/>
                </a:cubicBezTo>
                <a:cubicBezTo>
                  <a:pt x="246743" y="707572"/>
                  <a:pt x="220285" y="643801"/>
                  <a:pt x="217714" y="576943"/>
                </a:cubicBezTo>
                <a:cubicBezTo>
                  <a:pt x="215563" y="521015"/>
                  <a:pt x="271440" y="460936"/>
                  <a:pt x="304800" y="424543"/>
                </a:cubicBezTo>
                <a:cubicBezTo>
                  <a:pt x="325605" y="401846"/>
                  <a:pt x="348342" y="381000"/>
                  <a:pt x="370114" y="359228"/>
                </a:cubicBezTo>
                <a:cubicBezTo>
                  <a:pt x="381000" y="348342"/>
                  <a:pt x="387837" y="330305"/>
                  <a:pt x="402772" y="326571"/>
                </a:cubicBezTo>
                <a:cubicBezTo>
                  <a:pt x="465271" y="310947"/>
                  <a:pt x="432423" y="321242"/>
                  <a:pt x="500743" y="293914"/>
                </a:cubicBezTo>
                <a:cubicBezTo>
                  <a:pt x="508000" y="283028"/>
                  <a:pt x="521069" y="274260"/>
                  <a:pt x="522514" y="261257"/>
                </a:cubicBezTo>
                <a:cubicBezTo>
                  <a:pt x="527443" y="216898"/>
                  <a:pt x="507912" y="188509"/>
                  <a:pt x="489857" y="152400"/>
                </a:cubicBezTo>
                <a:cubicBezTo>
                  <a:pt x="486229" y="127000"/>
                  <a:pt x="483190" y="101509"/>
                  <a:pt x="478972" y="76200"/>
                </a:cubicBezTo>
                <a:cubicBezTo>
                  <a:pt x="475930" y="57949"/>
                  <a:pt x="478840" y="36827"/>
                  <a:pt x="468086" y="21771"/>
                </a:cubicBezTo>
                <a:cubicBezTo>
                  <a:pt x="458654" y="8566"/>
                  <a:pt x="439057" y="7257"/>
                  <a:pt x="424543" y="0"/>
                </a:cubicBezTo>
                <a:cubicBezTo>
                  <a:pt x="387752" y="9198"/>
                  <a:pt x="369263" y="5886"/>
                  <a:pt x="348343" y="43543"/>
                </a:cubicBezTo>
                <a:cubicBezTo>
                  <a:pt x="337198" y="63604"/>
                  <a:pt x="345667" y="96128"/>
                  <a:pt x="326572" y="108857"/>
                </a:cubicBezTo>
                <a:cubicBezTo>
                  <a:pt x="309464" y="120262"/>
                  <a:pt x="269583" y="148798"/>
                  <a:pt x="250372" y="152400"/>
                </a:cubicBezTo>
                <a:cubicBezTo>
                  <a:pt x="207426" y="160453"/>
                  <a:pt x="163286" y="159657"/>
                  <a:pt x="119743" y="163286"/>
                </a:cubicBezTo>
                <a:cubicBezTo>
                  <a:pt x="-7713" y="205769"/>
                  <a:pt x="102813" y="157604"/>
                  <a:pt x="76200" y="468086"/>
                </a:cubicBezTo>
                <a:cubicBezTo>
                  <a:pt x="73645" y="497898"/>
                  <a:pt x="63891" y="526785"/>
                  <a:pt x="54429" y="555171"/>
                </a:cubicBezTo>
                <a:cubicBezTo>
                  <a:pt x="45576" y="581730"/>
                  <a:pt x="42873" y="599385"/>
                  <a:pt x="21772" y="620486"/>
                </a:cubicBezTo>
                <a:cubicBezTo>
                  <a:pt x="16035" y="626223"/>
                  <a:pt x="7257" y="627743"/>
                  <a:pt x="0" y="6313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4027714" y="2383971"/>
            <a:ext cx="707572" cy="1458686"/>
          </a:xfrm>
          <a:custGeom>
            <a:avLst/>
            <a:gdLst>
              <a:gd name="connsiteX0" fmla="*/ 0 w 707572"/>
              <a:gd name="connsiteY0" fmla="*/ 664029 h 1458686"/>
              <a:gd name="connsiteX1" fmla="*/ 21772 w 707572"/>
              <a:gd name="connsiteY1" fmla="*/ 587829 h 1458686"/>
              <a:gd name="connsiteX2" fmla="*/ 32657 w 707572"/>
              <a:gd name="connsiteY2" fmla="*/ 555172 h 1458686"/>
              <a:gd name="connsiteX3" fmla="*/ 43543 w 707572"/>
              <a:gd name="connsiteY3" fmla="*/ 511629 h 1458686"/>
              <a:gd name="connsiteX4" fmla="*/ 54429 w 707572"/>
              <a:gd name="connsiteY4" fmla="*/ 478972 h 1458686"/>
              <a:gd name="connsiteX5" fmla="*/ 65315 w 707572"/>
              <a:gd name="connsiteY5" fmla="*/ 424543 h 1458686"/>
              <a:gd name="connsiteX6" fmla="*/ 108857 w 707572"/>
              <a:gd name="connsiteY6" fmla="*/ 337458 h 1458686"/>
              <a:gd name="connsiteX7" fmla="*/ 141515 w 707572"/>
              <a:gd name="connsiteY7" fmla="*/ 228600 h 1458686"/>
              <a:gd name="connsiteX8" fmla="*/ 163286 w 707572"/>
              <a:gd name="connsiteY8" fmla="*/ 163286 h 1458686"/>
              <a:gd name="connsiteX9" fmla="*/ 195943 w 707572"/>
              <a:gd name="connsiteY9" fmla="*/ 108858 h 1458686"/>
              <a:gd name="connsiteX10" fmla="*/ 293915 w 707572"/>
              <a:gd name="connsiteY10" fmla="*/ 21772 h 1458686"/>
              <a:gd name="connsiteX11" fmla="*/ 359229 w 707572"/>
              <a:gd name="connsiteY11" fmla="*/ 0 h 1458686"/>
              <a:gd name="connsiteX12" fmla="*/ 653143 w 707572"/>
              <a:gd name="connsiteY12" fmla="*/ 54429 h 1458686"/>
              <a:gd name="connsiteX13" fmla="*/ 674915 w 707572"/>
              <a:gd name="connsiteY13" fmla="*/ 76200 h 1458686"/>
              <a:gd name="connsiteX14" fmla="*/ 707572 w 707572"/>
              <a:gd name="connsiteY14" fmla="*/ 185058 h 1458686"/>
              <a:gd name="connsiteX15" fmla="*/ 696686 w 707572"/>
              <a:gd name="connsiteY15" fmla="*/ 315686 h 1458686"/>
              <a:gd name="connsiteX16" fmla="*/ 664029 w 707572"/>
              <a:gd name="connsiteY16" fmla="*/ 348343 h 1458686"/>
              <a:gd name="connsiteX17" fmla="*/ 642257 w 707572"/>
              <a:gd name="connsiteY17" fmla="*/ 391886 h 1458686"/>
              <a:gd name="connsiteX18" fmla="*/ 587829 w 707572"/>
              <a:gd name="connsiteY18" fmla="*/ 424543 h 1458686"/>
              <a:gd name="connsiteX19" fmla="*/ 511629 w 707572"/>
              <a:gd name="connsiteY19" fmla="*/ 457200 h 1458686"/>
              <a:gd name="connsiteX20" fmla="*/ 478972 w 707572"/>
              <a:gd name="connsiteY20" fmla="*/ 478972 h 1458686"/>
              <a:gd name="connsiteX21" fmla="*/ 381000 w 707572"/>
              <a:gd name="connsiteY21" fmla="*/ 522515 h 1458686"/>
              <a:gd name="connsiteX22" fmla="*/ 315686 w 707572"/>
              <a:gd name="connsiteY22" fmla="*/ 587829 h 1458686"/>
              <a:gd name="connsiteX23" fmla="*/ 283029 w 707572"/>
              <a:gd name="connsiteY23" fmla="*/ 642258 h 1458686"/>
              <a:gd name="connsiteX24" fmla="*/ 283029 w 707572"/>
              <a:gd name="connsiteY24" fmla="*/ 914400 h 1458686"/>
              <a:gd name="connsiteX25" fmla="*/ 315686 w 707572"/>
              <a:gd name="connsiteY25" fmla="*/ 1034143 h 1458686"/>
              <a:gd name="connsiteX26" fmla="*/ 348343 w 707572"/>
              <a:gd name="connsiteY26" fmla="*/ 1099458 h 1458686"/>
              <a:gd name="connsiteX27" fmla="*/ 370115 w 707572"/>
              <a:gd name="connsiteY27" fmla="*/ 1132115 h 1458686"/>
              <a:gd name="connsiteX28" fmla="*/ 435429 w 707572"/>
              <a:gd name="connsiteY28" fmla="*/ 1240972 h 1458686"/>
              <a:gd name="connsiteX29" fmla="*/ 457200 w 707572"/>
              <a:gd name="connsiteY29" fmla="*/ 1306286 h 1458686"/>
              <a:gd name="connsiteX30" fmla="*/ 446315 w 707572"/>
              <a:gd name="connsiteY30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7572" h="1458686">
                <a:moveTo>
                  <a:pt x="0" y="664029"/>
                </a:moveTo>
                <a:cubicBezTo>
                  <a:pt x="7257" y="638629"/>
                  <a:pt x="14181" y="613131"/>
                  <a:pt x="21772" y="587829"/>
                </a:cubicBezTo>
                <a:cubicBezTo>
                  <a:pt x="25069" y="576838"/>
                  <a:pt x="29505" y="566205"/>
                  <a:pt x="32657" y="555172"/>
                </a:cubicBezTo>
                <a:cubicBezTo>
                  <a:pt x="36767" y="540787"/>
                  <a:pt x="39433" y="526014"/>
                  <a:pt x="43543" y="511629"/>
                </a:cubicBezTo>
                <a:cubicBezTo>
                  <a:pt x="46695" y="500596"/>
                  <a:pt x="51646" y="490104"/>
                  <a:pt x="54429" y="478972"/>
                </a:cubicBezTo>
                <a:cubicBezTo>
                  <a:pt x="58917" y="461022"/>
                  <a:pt x="58673" y="441812"/>
                  <a:pt x="65315" y="424543"/>
                </a:cubicBezTo>
                <a:cubicBezTo>
                  <a:pt x="76965" y="394252"/>
                  <a:pt x="96073" y="367288"/>
                  <a:pt x="108857" y="337458"/>
                </a:cubicBezTo>
                <a:cubicBezTo>
                  <a:pt x="134515" y="277590"/>
                  <a:pt x="125614" y="281604"/>
                  <a:pt x="141515" y="228600"/>
                </a:cubicBezTo>
                <a:cubicBezTo>
                  <a:pt x="148109" y="206619"/>
                  <a:pt x="151479" y="182965"/>
                  <a:pt x="163286" y="163286"/>
                </a:cubicBezTo>
                <a:cubicBezTo>
                  <a:pt x="174172" y="145143"/>
                  <a:pt x="182726" y="125379"/>
                  <a:pt x="195943" y="108858"/>
                </a:cubicBezTo>
                <a:cubicBezTo>
                  <a:pt x="210580" y="90562"/>
                  <a:pt x="267054" y="35203"/>
                  <a:pt x="293915" y="21772"/>
                </a:cubicBezTo>
                <a:cubicBezTo>
                  <a:pt x="314441" y="11509"/>
                  <a:pt x="359229" y="0"/>
                  <a:pt x="359229" y="0"/>
                </a:cubicBezTo>
                <a:cubicBezTo>
                  <a:pt x="570684" y="18388"/>
                  <a:pt x="554925" y="-27418"/>
                  <a:pt x="653143" y="54429"/>
                </a:cubicBezTo>
                <a:cubicBezTo>
                  <a:pt x="661027" y="60999"/>
                  <a:pt x="667658" y="68943"/>
                  <a:pt x="674915" y="76200"/>
                </a:cubicBezTo>
                <a:cubicBezTo>
                  <a:pt x="701417" y="155708"/>
                  <a:pt x="691120" y="119251"/>
                  <a:pt x="707572" y="185058"/>
                </a:cubicBezTo>
                <a:cubicBezTo>
                  <a:pt x="703943" y="228601"/>
                  <a:pt x="707944" y="273468"/>
                  <a:pt x="696686" y="315686"/>
                </a:cubicBezTo>
                <a:cubicBezTo>
                  <a:pt x="692719" y="330561"/>
                  <a:pt x="672977" y="335816"/>
                  <a:pt x="664029" y="348343"/>
                </a:cubicBezTo>
                <a:cubicBezTo>
                  <a:pt x="654597" y="361548"/>
                  <a:pt x="651258" y="378384"/>
                  <a:pt x="642257" y="391886"/>
                </a:cubicBezTo>
                <a:cubicBezTo>
                  <a:pt x="622946" y="420852"/>
                  <a:pt x="618401" y="411441"/>
                  <a:pt x="587829" y="424543"/>
                </a:cubicBezTo>
                <a:cubicBezTo>
                  <a:pt x="493669" y="464897"/>
                  <a:pt x="588215" y="431673"/>
                  <a:pt x="511629" y="457200"/>
                </a:cubicBezTo>
                <a:cubicBezTo>
                  <a:pt x="500743" y="464457"/>
                  <a:pt x="490331" y="472481"/>
                  <a:pt x="478972" y="478972"/>
                </a:cubicBezTo>
                <a:cubicBezTo>
                  <a:pt x="443382" y="499309"/>
                  <a:pt x="419873" y="506966"/>
                  <a:pt x="381000" y="522515"/>
                </a:cubicBezTo>
                <a:cubicBezTo>
                  <a:pt x="359229" y="544286"/>
                  <a:pt x="325423" y="558620"/>
                  <a:pt x="315686" y="587829"/>
                </a:cubicBezTo>
                <a:cubicBezTo>
                  <a:pt x="301554" y="630222"/>
                  <a:pt x="312914" y="612372"/>
                  <a:pt x="283029" y="642258"/>
                </a:cubicBezTo>
                <a:cubicBezTo>
                  <a:pt x="254710" y="755527"/>
                  <a:pt x="265974" y="692686"/>
                  <a:pt x="283029" y="914400"/>
                </a:cubicBezTo>
                <a:cubicBezTo>
                  <a:pt x="284807" y="937514"/>
                  <a:pt x="304943" y="1018029"/>
                  <a:pt x="315686" y="1034143"/>
                </a:cubicBezTo>
                <a:cubicBezTo>
                  <a:pt x="378084" y="1127741"/>
                  <a:pt x="303269" y="1009312"/>
                  <a:pt x="348343" y="1099458"/>
                </a:cubicBezTo>
                <a:cubicBezTo>
                  <a:pt x="354194" y="1111160"/>
                  <a:pt x="363384" y="1120896"/>
                  <a:pt x="370115" y="1132115"/>
                </a:cubicBezTo>
                <a:cubicBezTo>
                  <a:pt x="445166" y="1257200"/>
                  <a:pt x="386241" y="1167192"/>
                  <a:pt x="435429" y="1240972"/>
                </a:cubicBezTo>
                <a:cubicBezTo>
                  <a:pt x="442686" y="1262743"/>
                  <a:pt x="456054" y="1283366"/>
                  <a:pt x="457200" y="1306286"/>
                </a:cubicBezTo>
                <a:cubicBezTo>
                  <a:pt x="459743" y="1357152"/>
                  <a:pt x="446315" y="1458686"/>
                  <a:pt x="446315" y="145868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2336930" y="3864429"/>
            <a:ext cx="2020884" cy="1600200"/>
          </a:xfrm>
          <a:custGeom>
            <a:avLst/>
            <a:gdLst>
              <a:gd name="connsiteX0" fmla="*/ 721956 w 2020884"/>
              <a:gd name="connsiteY0" fmla="*/ 206828 h 1600200"/>
              <a:gd name="connsiteX1" fmla="*/ 613099 w 2020884"/>
              <a:gd name="connsiteY1" fmla="*/ 185057 h 1600200"/>
              <a:gd name="connsiteX2" fmla="*/ 580441 w 2020884"/>
              <a:gd name="connsiteY2" fmla="*/ 163285 h 1600200"/>
              <a:gd name="connsiteX3" fmla="*/ 515127 w 2020884"/>
              <a:gd name="connsiteY3" fmla="*/ 141514 h 1600200"/>
              <a:gd name="connsiteX4" fmla="*/ 482470 w 2020884"/>
              <a:gd name="connsiteY4" fmla="*/ 130628 h 1600200"/>
              <a:gd name="connsiteX5" fmla="*/ 449813 w 2020884"/>
              <a:gd name="connsiteY5" fmla="*/ 97971 h 1600200"/>
              <a:gd name="connsiteX6" fmla="*/ 417156 w 2020884"/>
              <a:gd name="connsiteY6" fmla="*/ 87085 h 1600200"/>
              <a:gd name="connsiteX7" fmla="*/ 373613 w 2020884"/>
              <a:gd name="connsiteY7" fmla="*/ 21771 h 1600200"/>
              <a:gd name="connsiteX8" fmla="*/ 351841 w 2020884"/>
              <a:gd name="connsiteY8" fmla="*/ 0 h 1600200"/>
              <a:gd name="connsiteX9" fmla="*/ 221213 w 2020884"/>
              <a:gd name="connsiteY9" fmla="*/ 21771 h 1600200"/>
              <a:gd name="connsiteX10" fmla="*/ 188556 w 2020884"/>
              <a:gd name="connsiteY10" fmla="*/ 43542 h 1600200"/>
              <a:gd name="connsiteX11" fmla="*/ 166784 w 2020884"/>
              <a:gd name="connsiteY11" fmla="*/ 65314 h 1600200"/>
              <a:gd name="connsiteX12" fmla="*/ 155899 w 2020884"/>
              <a:gd name="connsiteY12" fmla="*/ 108857 h 1600200"/>
              <a:gd name="connsiteX13" fmla="*/ 145013 w 2020884"/>
              <a:gd name="connsiteY13" fmla="*/ 315685 h 1600200"/>
              <a:gd name="connsiteX14" fmla="*/ 134127 w 2020884"/>
              <a:gd name="connsiteY14" fmla="*/ 359228 h 1600200"/>
              <a:gd name="connsiteX15" fmla="*/ 112356 w 2020884"/>
              <a:gd name="connsiteY15" fmla="*/ 391885 h 1600200"/>
              <a:gd name="connsiteX16" fmla="*/ 68813 w 2020884"/>
              <a:gd name="connsiteY16" fmla="*/ 489857 h 1600200"/>
              <a:gd name="connsiteX17" fmla="*/ 57927 w 2020884"/>
              <a:gd name="connsiteY17" fmla="*/ 533400 h 1600200"/>
              <a:gd name="connsiteX18" fmla="*/ 14384 w 2020884"/>
              <a:gd name="connsiteY18" fmla="*/ 598714 h 1600200"/>
              <a:gd name="connsiteX19" fmla="*/ 25270 w 2020884"/>
              <a:gd name="connsiteY19" fmla="*/ 729342 h 1600200"/>
              <a:gd name="connsiteX20" fmla="*/ 57927 w 2020884"/>
              <a:gd name="connsiteY20" fmla="*/ 751114 h 1600200"/>
              <a:gd name="connsiteX21" fmla="*/ 79699 w 2020884"/>
              <a:gd name="connsiteY21" fmla="*/ 772885 h 1600200"/>
              <a:gd name="connsiteX22" fmla="*/ 101470 w 2020884"/>
              <a:gd name="connsiteY22" fmla="*/ 805542 h 1600200"/>
              <a:gd name="connsiteX23" fmla="*/ 145013 w 2020884"/>
              <a:gd name="connsiteY23" fmla="*/ 827314 h 1600200"/>
              <a:gd name="connsiteX24" fmla="*/ 199441 w 2020884"/>
              <a:gd name="connsiteY24" fmla="*/ 881742 h 1600200"/>
              <a:gd name="connsiteX25" fmla="*/ 242984 w 2020884"/>
              <a:gd name="connsiteY25" fmla="*/ 914400 h 1600200"/>
              <a:gd name="connsiteX26" fmla="*/ 308299 w 2020884"/>
              <a:gd name="connsiteY26" fmla="*/ 979714 h 1600200"/>
              <a:gd name="connsiteX27" fmla="*/ 351841 w 2020884"/>
              <a:gd name="connsiteY27" fmla="*/ 1077685 h 1600200"/>
              <a:gd name="connsiteX28" fmla="*/ 373613 w 2020884"/>
              <a:gd name="connsiteY28" fmla="*/ 1099457 h 1600200"/>
              <a:gd name="connsiteX29" fmla="*/ 406270 w 2020884"/>
              <a:gd name="connsiteY29" fmla="*/ 1175657 h 1600200"/>
              <a:gd name="connsiteX30" fmla="*/ 460699 w 2020884"/>
              <a:gd name="connsiteY30" fmla="*/ 1273628 h 1600200"/>
              <a:gd name="connsiteX31" fmla="*/ 482470 w 2020884"/>
              <a:gd name="connsiteY31" fmla="*/ 1295400 h 1600200"/>
              <a:gd name="connsiteX32" fmla="*/ 547784 w 2020884"/>
              <a:gd name="connsiteY32" fmla="*/ 1317171 h 1600200"/>
              <a:gd name="connsiteX33" fmla="*/ 689299 w 2020884"/>
              <a:gd name="connsiteY33" fmla="*/ 1338942 h 1600200"/>
              <a:gd name="connsiteX34" fmla="*/ 721956 w 2020884"/>
              <a:gd name="connsiteY34" fmla="*/ 1360714 h 1600200"/>
              <a:gd name="connsiteX35" fmla="*/ 776384 w 2020884"/>
              <a:gd name="connsiteY35" fmla="*/ 1393371 h 1600200"/>
              <a:gd name="connsiteX36" fmla="*/ 819927 w 2020884"/>
              <a:gd name="connsiteY36" fmla="*/ 1436914 h 1600200"/>
              <a:gd name="connsiteX37" fmla="*/ 841699 w 2020884"/>
              <a:gd name="connsiteY37" fmla="*/ 1458685 h 1600200"/>
              <a:gd name="connsiteX38" fmla="*/ 885241 w 2020884"/>
              <a:gd name="connsiteY38" fmla="*/ 1513114 h 1600200"/>
              <a:gd name="connsiteX39" fmla="*/ 928784 w 2020884"/>
              <a:gd name="connsiteY39" fmla="*/ 1534885 h 1600200"/>
              <a:gd name="connsiteX40" fmla="*/ 1004984 w 2020884"/>
              <a:gd name="connsiteY40" fmla="*/ 1578428 h 1600200"/>
              <a:gd name="connsiteX41" fmla="*/ 1364213 w 2020884"/>
              <a:gd name="connsiteY41" fmla="*/ 1600200 h 1600200"/>
              <a:gd name="connsiteX42" fmla="*/ 1679899 w 2020884"/>
              <a:gd name="connsiteY42" fmla="*/ 1589314 h 1600200"/>
              <a:gd name="connsiteX43" fmla="*/ 1712556 w 2020884"/>
              <a:gd name="connsiteY43" fmla="*/ 1567542 h 1600200"/>
              <a:gd name="connsiteX44" fmla="*/ 1745213 w 2020884"/>
              <a:gd name="connsiteY44" fmla="*/ 1556657 h 1600200"/>
              <a:gd name="connsiteX45" fmla="*/ 1788756 w 2020884"/>
              <a:gd name="connsiteY45" fmla="*/ 1534885 h 1600200"/>
              <a:gd name="connsiteX46" fmla="*/ 1810527 w 2020884"/>
              <a:gd name="connsiteY46" fmla="*/ 1502228 h 1600200"/>
              <a:gd name="connsiteX47" fmla="*/ 1832299 w 2020884"/>
              <a:gd name="connsiteY47" fmla="*/ 1480457 h 1600200"/>
              <a:gd name="connsiteX48" fmla="*/ 1854070 w 2020884"/>
              <a:gd name="connsiteY48" fmla="*/ 1426028 h 1600200"/>
              <a:gd name="connsiteX49" fmla="*/ 1864956 w 2020884"/>
              <a:gd name="connsiteY49" fmla="*/ 1360714 h 1600200"/>
              <a:gd name="connsiteX50" fmla="*/ 1875841 w 2020884"/>
              <a:gd name="connsiteY50" fmla="*/ 1088571 h 1600200"/>
              <a:gd name="connsiteX51" fmla="*/ 1919384 w 2020884"/>
              <a:gd name="connsiteY51" fmla="*/ 1066800 h 1600200"/>
              <a:gd name="connsiteX52" fmla="*/ 1941156 w 2020884"/>
              <a:gd name="connsiteY52" fmla="*/ 1023257 h 1600200"/>
              <a:gd name="connsiteX53" fmla="*/ 1952041 w 2020884"/>
              <a:gd name="connsiteY53" fmla="*/ 979714 h 1600200"/>
              <a:gd name="connsiteX54" fmla="*/ 1973813 w 2020884"/>
              <a:gd name="connsiteY54" fmla="*/ 914400 h 1600200"/>
              <a:gd name="connsiteX55" fmla="*/ 2006470 w 2020884"/>
              <a:gd name="connsiteY55" fmla="*/ 838200 h 1600200"/>
              <a:gd name="connsiteX56" fmla="*/ 2006470 w 2020884"/>
              <a:gd name="connsiteY56" fmla="*/ 381000 h 1600200"/>
              <a:gd name="connsiteX57" fmla="*/ 1962927 w 2020884"/>
              <a:gd name="connsiteY57" fmla="*/ 304800 h 1600200"/>
              <a:gd name="connsiteX58" fmla="*/ 1919384 w 2020884"/>
              <a:gd name="connsiteY58" fmla="*/ 261257 h 1600200"/>
              <a:gd name="connsiteX59" fmla="*/ 1897613 w 2020884"/>
              <a:gd name="connsiteY59" fmla="*/ 239485 h 1600200"/>
              <a:gd name="connsiteX60" fmla="*/ 1843184 w 2020884"/>
              <a:gd name="connsiteY60" fmla="*/ 195942 h 1600200"/>
              <a:gd name="connsiteX61" fmla="*/ 1734327 w 2020884"/>
              <a:gd name="connsiteY61" fmla="*/ 163285 h 1600200"/>
              <a:gd name="connsiteX62" fmla="*/ 1669013 w 2020884"/>
              <a:gd name="connsiteY62" fmla="*/ 130628 h 1600200"/>
              <a:gd name="connsiteX63" fmla="*/ 1592813 w 2020884"/>
              <a:gd name="connsiteY63" fmla="*/ 97971 h 1600200"/>
              <a:gd name="connsiteX64" fmla="*/ 1353327 w 2020884"/>
              <a:gd name="connsiteY64" fmla="*/ 108857 h 1600200"/>
              <a:gd name="connsiteX65" fmla="*/ 1233584 w 2020884"/>
              <a:gd name="connsiteY65" fmla="*/ 185057 h 1600200"/>
              <a:gd name="connsiteX66" fmla="*/ 1200927 w 2020884"/>
              <a:gd name="connsiteY66" fmla="*/ 206828 h 1600200"/>
              <a:gd name="connsiteX67" fmla="*/ 1179156 w 2020884"/>
              <a:gd name="connsiteY67" fmla="*/ 228600 h 1600200"/>
              <a:gd name="connsiteX68" fmla="*/ 1113841 w 2020884"/>
              <a:gd name="connsiteY68" fmla="*/ 250371 h 1600200"/>
              <a:gd name="connsiteX69" fmla="*/ 1048527 w 2020884"/>
              <a:gd name="connsiteY69" fmla="*/ 283028 h 1600200"/>
              <a:gd name="connsiteX70" fmla="*/ 1015870 w 2020884"/>
              <a:gd name="connsiteY70" fmla="*/ 304800 h 1600200"/>
              <a:gd name="connsiteX71" fmla="*/ 896127 w 2020884"/>
              <a:gd name="connsiteY71" fmla="*/ 293914 h 1600200"/>
              <a:gd name="connsiteX72" fmla="*/ 863470 w 2020884"/>
              <a:gd name="connsiteY72" fmla="*/ 283028 h 1600200"/>
              <a:gd name="connsiteX73" fmla="*/ 798156 w 2020884"/>
              <a:gd name="connsiteY73" fmla="*/ 239485 h 1600200"/>
              <a:gd name="connsiteX74" fmla="*/ 667527 w 2020884"/>
              <a:gd name="connsiteY74" fmla="*/ 228600 h 1600200"/>
              <a:gd name="connsiteX75" fmla="*/ 613099 w 2020884"/>
              <a:gd name="connsiteY75" fmla="*/ 185057 h 1600200"/>
              <a:gd name="connsiteX76" fmla="*/ 569556 w 2020884"/>
              <a:gd name="connsiteY76" fmla="*/ 174171 h 1600200"/>
              <a:gd name="connsiteX77" fmla="*/ 569556 w 2020884"/>
              <a:gd name="connsiteY77" fmla="*/ 1524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020884" h="1600200">
                <a:moveTo>
                  <a:pt x="721956" y="206828"/>
                </a:moveTo>
                <a:cubicBezTo>
                  <a:pt x="685670" y="199571"/>
                  <a:pt x="643888" y="205583"/>
                  <a:pt x="613099" y="185057"/>
                </a:cubicBezTo>
                <a:cubicBezTo>
                  <a:pt x="602213" y="177800"/>
                  <a:pt x="592397" y="168599"/>
                  <a:pt x="580441" y="163285"/>
                </a:cubicBezTo>
                <a:cubicBezTo>
                  <a:pt x="559470" y="153965"/>
                  <a:pt x="536898" y="148771"/>
                  <a:pt x="515127" y="141514"/>
                </a:cubicBezTo>
                <a:lnTo>
                  <a:pt x="482470" y="130628"/>
                </a:lnTo>
                <a:cubicBezTo>
                  <a:pt x="471584" y="119742"/>
                  <a:pt x="462622" y="106510"/>
                  <a:pt x="449813" y="97971"/>
                </a:cubicBezTo>
                <a:cubicBezTo>
                  <a:pt x="440266" y="91606"/>
                  <a:pt x="425270" y="95199"/>
                  <a:pt x="417156" y="87085"/>
                </a:cubicBezTo>
                <a:cubicBezTo>
                  <a:pt x="398654" y="68583"/>
                  <a:pt x="392116" y="40273"/>
                  <a:pt x="373613" y="21771"/>
                </a:cubicBezTo>
                <a:lnTo>
                  <a:pt x="351841" y="0"/>
                </a:lnTo>
                <a:cubicBezTo>
                  <a:pt x="320792" y="3450"/>
                  <a:pt x="257689" y="3533"/>
                  <a:pt x="221213" y="21771"/>
                </a:cubicBezTo>
                <a:cubicBezTo>
                  <a:pt x="209511" y="27622"/>
                  <a:pt x="198772" y="35369"/>
                  <a:pt x="188556" y="43542"/>
                </a:cubicBezTo>
                <a:cubicBezTo>
                  <a:pt x="180542" y="49953"/>
                  <a:pt x="174041" y="58057"/>
                  <a:pt x="166784" y="65314"/>
                </a:cubicBezTo>
                <a:cubicBezTo>
                  <a:pt x="163156" y="79828"/>
                  <a:pt x="157195" y="93952"/>
                  <a:pt x="155899" y="108857"/>
                </a:cubicBezTo>
                <a:cubicBezTo>
                  <a:pt x="149918" y="177636"/>
                  <a:pt x="150994" y="246906"/>
                  <a:pt x="145013" y="315685"/>
                </a:cubicBezTo>
                <a:cubicBezTo>
                  <a:pt x="143717" y="330590"/>
                  <a:pt x="140020" y="345477"/>
                  <a:pt x="134127" y="359228"/>
                </a:cubicBezTo>
                <a:cubicBezTo>
                  <a:pt x="128973" y="371253"/>
                  <a:pt x="118710" y="380448"/>
                  <a:pt x="112356" y="391885"/>
                </a:cubicBezTo>
                <a:cubicBezTo>
                  <a:pt x="90609" y="431030"/>
                  <a:pt x="79835" y="451282"/>
                  <a:pt x="68813" y="489857"/>
                </a:cubicBezTo>
                <a:cubicBezTo>
                  <a:pt x="64703" y="504242"/>
                  <a:pt x="64618" y="520018"/>
                  <a:pt x="57927" y="533400"/>
                </a:cubicBezTo>
                <a:cubicBezTo>
                  <a:pt x="46225" y="556803"/>
                  <a:pt x="14384" y="598714"/>
                  <a:pt x="14384" y="598714"/>
                </a:cubicBezTo>
                <a:cubicBezTo>
                  <a:pt x="-3399" y="652066"/>
                  <a:pt x="-9720" y="652362"/>
                  <a:pt x="25270" y="729342"/>
                </a:cubicBezTo>
                <a:cubicBezTo>
                  <a:pt x="30684" y="741252"/>
                  <a:pt x="47711" y="742941"/>
                  <a:pt x="57927" y="751114"/>
                </a:cubicBezTo>
                <a:cubicBezTo>
                  <a:pt x="65941" y="757525"/>
                  <a:pt x="73288" y="764871"/>
                  <a:pt x="79699" y="772885"/>
                </a:cubicBezTo>
                <a:cubicBezTo>
                  <a:pt x="87872" y="783101"/>
                  <a:pt x="91420" y="797166"/>
                  <a:pt x="101470" y="805542"/>
                </a:cubicBezTo>
                <a:cubicBezTo>
                  <a:pt x="113936" y="815931"/>
                  <a:pt x="132204" y="817351"/>
                  <a:pt x="145013" y="827314"/>
                </a:cubicBezTo>
                <a:cubicBezTo>
                  <a:pt x="165266" y="843066"/>
                  <a:pt x="180264" y="864696"/>
                  <a:pt x="199441" y="881742"/>
                </a:cubicBezTo>
                <a:cubicBezTo>
                  <a:pt x="213001" y="893796"/>
                  <a:pt x="229498" y="902263"/>
                  <a:pt x="242984" y="914400"/>
                </a:cubicBezTo>
                <a:cubicBezTo>
                  <a:pt x="265870" y="934997"/>
                  <a:pt x="308299" y="979714"/>
                  <a:pt x="308299" y="979714"/>
                </a:cubicBezTo>
                <a:cubicBezTo>
                  <a:pt x="321792" y="1020195"/>
                  <a:pt x="324848" y="1034496"/>
                  <a:pt x="351841" y="1077685"/>
                </a:cubicBezTo>
                <a:cubicBezTo>
                  <a:pt x="357281" y="1086388"/>
                  <a:pt x="366356" y="1092200"/>
                  <a:pt x="373613" y="1099457"/>
                </a:cubicBezTo>
                <a:cubicBezTo>
                  <a:pt x="396269" y="1190078"/>
                  <a:pt x="368683" y="1100482"/>
                  <a:pt x="406270" y="1175657"/>
                </a:cubicBezTo>
                <a:cubicBezTo>
                  <a:pt x="433648" y="1230413"/>
                  <a:pt x="392052" y="1204978"/>
                  <a:pt x="460699" y="1273628"/>
                </a:cubicBezTo>
                <a:cubicBezTo>
                  <a:pt x="467956" y="1280885"/>
                  <a:pt x="473290" y="1290810"/>
                  <a:pt x="482470" y="1295400"/>
                </a:cubicBezTo>
                <a:cubicBezTo>
                  <a:pt x="502996" y="1305663"/>
                  <a:pt x="526013" y="1309914"/>
                  <a:pt x="547784" y="1317171"/>
                </a:cubicBezTo>
                <a:cubicBezTo>
                  <a:pt x="615039" y="1339589"/>
                  <a:pt x="569014" y="1326914"/>
                  <a:pt x="689299" y="1338942"/>
                </a:cubicBezTo>
                <a:cubicBezTo>
                  <a:pt x="700185" y="1346199"/>
                  <a:pt x="710862" y="1353780"/>
                  <a:pt x="721956" y="1360714"/>
                </a:cubicBezTo>
                <a:cubicBezTo>
                  <a:pt x="739898" y="1371928"/>
                  <a:pt x="759683" y="1380381"/>
                  <a:pt x="776384" y="1393371"/>
                </a:cubicBezTo>
                <a:cubicBezTo>
                  <a:pt x="792587" y="1405973"/>
                  <a:pt x="805413" y="1422400"/>
                  <a:pt x="819927" y="1436914"/>
                </a:cubicBezTo>
                <a:cubicBezTo>
                  <a:pt x="827184" y="1444171"/>
                  <a:pt x="836006" y="1450145"/>
                  <a:pt x="841699" y="1458685"/>
                </a:cubicBezTo>
                <a:cubicBezTo>
                  <a:pt x="853343" y="1476152"/>
                  <a:pt x="866629" y="1500706"/>
                  <a:pt x="885241" y="1513114"/>
                </a:cubicBezTo>
                <a:cubicBezTo>
                  <a:pt x="898743" y="1522115"/>
                  <a:pt x="915023" y="1526285"/>
                  <a:pt x="928784" y="1534885"/>
                </a:cubicBezTo>
                <a:cubicBezTo>
                  <a:pt x="961832" y="1555540"/>
                  <a:pt x="967559" y="1573750"/>
                  <a:pt x="1004984" y="1578428"/>
                </a:cubicBezTo>
                <a:cubicBezTo>
                  <a:pt x="1081790" y="1588029"/>
                  <a:pt x="1309897" y="1597484"/>
                  <a:pt x="1364213" y="1600200"/>
                </a:cubicBezTo>
                <a:cubicBezTo>
                  <a:pt x="1469442" y="1596571"/>
                  <a:pt x="1575067" y="1599142"/>
                  <a:pt x="1679899" y="1589314"/>
                </a:cubicBezTo>
                <a:cubicBezTo>
                  <a:pt x="1692925" y="1588093"/>
                  <a:pt x="1700854" y="1573393"/>
                  <a:pt x="1712556" y="1567542"/>
                </a:cubicBezTo>
                <a:cubicBezTo>
                  <a:pt x="1722819" y="1562410"/>
                  <a:pt x="1734666" y="1561177"/>
                  <a:pt x="1745213" y="1556657"/>
                </a:cubicBezTo>
                <a:cubicBezTo>
                  <a:pt x="1760129" y="1550265"/>
                  <a:pt x="1774242" y="1542142"/>
                  <a:pt x="1788756" y="1534885"/>
                </a:cubicBezTo>
                <a:cubicBezTo>
                  <a:pt x="1796013" y="1523999"/>
                  <a:pt x="1802354" y="1512444"/>
                  <a:pt x="1810527" y="1502228"/>
                </a:cubicBezTo>
                <a:cubicBezTo>
                  <a:pt x="1816938" y="1494214"/>
                  <a:pt x="1827207" y="1489368"/>
                  <a:pt x="1832299" y="1480457"/>
                </a:cubicBezTo>
                <a:cubicBezTo>
                  <a:pt x="1841994" y="1463491"/>
                  <a:pt x="1846813" y="1444171"/>
                  <a:pt x="1854070" y="1426028"/>
                </a:cubicBezTo>
                <a:cubicBezTo>
                  <a:pt x="1857699" y="1404257"/>
                  <a:pt x="1863535" y="1382740"/>
                  <a:pt x="1864956" y="1360714"/>
                </a:cubicBezTo>
                <a:cubicBezTo>
                  <a:pt x="1870801" y="1270115"/>
                  <a:pt x="1859310" y="1177840"/>
                  <a:pt x="1875841" y="1088571"/>
                </a:cubicBezTo>
                <a:cubicBezTo>
                  <a:pt x="1878796" y="1072615"/>
                  <a:pt x="1904870" y="1074057"/>
                  <a:pt x="1919384" y="1066800"/>
                </a:cubicBezTo>
                <a:cubicBezTo>
                  <a:pt x="1926641" y="1052286"/>
                  <a:pt x="1935458" y="1038451"/>
                  <a:pt x="1941156" y="1023257"/>
                </a:cubicBezTo>
                <a:cubicBezTo>
                  <a:pt x="1946409" y="1009249"/>
                  <a:pt x="1947742" y="994044"/>
                  <a:pt x="1952041" y="979714"/>
                </a:cubicBezTo>
                <a:cubicBezTo>
                  <a:pt x="1958635" y="957733"/>
                  <a:pt x="1965575" y="935819"/>
                  <a:pt x="1973813" y="914400"/>
                </a:cubicBezTo>
                <a:cubicBezTo>
                  <a:pt x="1983733" y="888608"/>
                  <a:pt x="1995584" y="863600"/>
                  <a:pt x="2006470" y="838200"/>
                </a:cubicBezTo>
                <a:cubicBezTo>
                  <a:pt x="2022441" y="646557"/>
                  <a:pt x="2028685" y="632767"/>
                  <a:pt x="2006470" y="381000"/>
                </a:cubicBezTo>
                <a:cubicBezTo>
                  <a:pt x="2005457" y="369520"/>
                  <a:pt x="1972248" y="315674"/>
                  <a:pt x="1962927" y="304800"/>
                </a:cubicBezTo>
                <a:cubicBezTo>
                  <a:pt x="1949569" y="289215"/>
                  <a:pt x="1933898" y="275771"/>
                  <a:pt x="1919384" y="261257"/>
                </a:cubicBezTo>
                <a:lnTo>
                  <a:pt x="1897613" y="239485"/>
                </a:lnTo>
                <a:cubicBezTo>
                  <a:pt x="1879520" y="221392"/>
                  <a:pt x="1867897" y="206926"/>
                  <a:pt x="1843184" y="195942"/>
                </a:cubicBezTo>
                <a:cubicBezTo>
                  <a:pt x="1809113" y="180799"/>
                  <a:pt x="1770512" y="172332"/>
                  <a:pt x="1734327" y="163285"/>
                </a:cubicBezTo>
                <a:cubicBezTo>
                  <a:pt x="1671570" y="121448"/>
                  <a:pt x="1732107" y="157668"/>
                  <a:pt x="1669013" y="130628"/>
                </a:cubicBezTo>
                <a:cubicBezTo>
                  <a:pt x="1574852" y="90274"/>
                  <a:pt x="1669399" y="123501"/>
                  <a:pt x="1592813" y="97971"/>
                </a:cubicBezTo>
                <a:cubicBezTo>
                  <a:pt x="1512984" y="101600"/>
                  <a:pt x="1432151" y="95720"/>
                  <a:pt x="1353327" y="108857"/>
                </a:cubicBezTo>
                <a:cubicBezTo>
                  <a:pt x="1273591" y="122146"/>
                  <a:pt x="1279172" y="147067"/>
                  <a:pt x="1233584" y="185057"/>
                </a:cubicBezTo>
                <a:cubicBezTo>
                  <a:pt x="1223533" y="193432"/>
                  <a:pt x="1211143" y="198655"/>
                  <a:pt x="1200927" y="206828"/>
                </a:cubicBezTo>
                <a:cubicBezTo>
                  <a:pt x="1192913" y="213239"/>
                  <a:pt x="1188336" y="224010"/>
                  <a:pt x="1179156" y="228600"/>
                </a:cubicBezTo>
                <a:cubicBezTo>
                  <a:pt x="1158630" y="238863"/>
                  <a:pt x="1132936" y="237641"/>
                  <a:pt x="1113841" y="250371"/>
                </a:cubicBezTo>
                <a:cubicBezTo>
                  <a:pt x="1020242" y="312770"/>
                  <a:pt x="1138672" y="237954"/>
                  <a:pt x="1048527" y="283028"/>
                </a:cubicBezTo>
                <a:cubicBezTo>
                  <a:pt x="1036825" y="288879"/>
                  <a:pt x="1026756" y="297543"/>
                  <a:pt x="1015870" y="304800"/>
                </a:cubicBezTo>
                <a:cubicBezTo>
                  <a:pt x="975956" y="301171"/>
                  <a:pt x="935803" y="299582"/>
                  <a:pt x="896127" y="293914"/>
                </a:cubicBezTo>
                <a:cubicBezTo>
                  <a:pt x="884768" y="292291"/>
                  <a:pt x="873017" y="289393"/>
                  <a:pt x="863470" y="283028"/>
                </a:cubicBezTo>
                <a:cubicBezTo>
                  <a:pt x="820998" y="254713"/>
                  <a:pt x="846686" y="245956"/>
                  <a:pt x="798156" y="239485"/>
                </a:cubicBezTo>
                <a:cubicBezTo>
                  <a:pt x="754845" y="233710"/>
                  <a:pt x="711070" y="232228"/>
                  <a:pt x="667527" y="228600"/>
                </a:cubicBezTo>
                <a:cubicBezTo>
                  <a:pt x="649969" y="211041"/>
                  <a:pt x="637132" y="195357"/>
                  <a:pt x="613099" y="185057"/>
                </a:cubicBezTo>
                <a:cubicBezTo>
                  <a:pt x="599348" y="179164"/>
                  <a:pt x="581525" y="183148"/>
                  <a:pt x="569556" y="174171"/>
                </a:cubicBezTo>
                <a:cubicBezTo>
                  <a:pt x="563750" y="169817"/>
                  <a:pt x="569556" y="159657"/>
                  <a:pt x="569556" y="152400"/>
                </a:cubicBez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var L 16"/>
          <p:cNvSpPr/>
          <p:nvPr/>
        </p:nvSpPr>
        <p:spPr>
          <a:xfrm rot="2139843" flipH="1">
            <a:off x="2320454" y="4884304"/>
            <a:ext cx="539395" cy="1266800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8" name="Tvar L 17"/>
          <p:cNvSpPr/>
          <p:nvPr/>
        </p:nvSpPr>
        <p:spPr>
          <a:xfrm rot="18543440">
            <a:off x="4248202" y="4827379"/>
            <a:ext cx="490778" cy="1130172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4321629" y="4093029"/>
            <a:ext cx="1796460" cy="674914"/>
          </a:xfrm>
          <a:custGeom>
            <a:avLst/>
            <a:gdLst>
              <a:gd name="connsiteX0" fmla="*/ 21771 w 1796460"/>
              <a:gd name="connsiteY0" fmla="*/ 152400 h 674914"/>
              <a:gd name="connsiteX1" fmla="*/ 435428 w 1796460"/>
              <a:gd name="connsiteY1" fmla="*/ 152400 h 674914"/>
              <a:gd name="connsiteX2" fmla="*/ 468085 w 1796460"/>
              <a:gd name="connsiteY2" fmla="*/ 130628 h 674914"/>
              <a:gd name="connsiteX3" fmla="*/ 489857 w 1796460"/>
              <a:gd name="connsiteY3" fmla="*/ 43542 h 674914"/>
              <a:gd name="connsiteX4" fmla="*/ 555171 w 1796460"/>
              <a:gd name="connsiteY4" fmla="*/ 10885 h 674914"/>
              <a:gd name="connsiteX5" fmla="*/ 772885 w 1796460"/>
              <a:gd name="connsiteY5" fmla="*/ 21771 h 674914"/>
              <a:gd name="connsiteX6" fmla="*/ 816428 w 1796460"/>
              <a:gd name="connsiteY6" fmla="*/ 65314 h 674914"/>
              <a:gd name="connsiteX7" fmla="*/ 859971 w 1796460"/>
              <a:gd name="connsiteY7" fmla="*/ 152400 h 674914"/>
              <a:gd name="connsiteX8" fmla="*/ 892628 w 1796460"/>
              <a:gd name="connsiteY8" fmla="*/ 163285 h 674914"/>
              <a:gd name="connsiteX9" fmla="*/ 1088571 w 1796460"/>
              <a:gd name="connsiteY9" fmla="*/ 152400 h 674914"/>
              <a:gd name="connsiteX10" fmla="*/ 1360714 w 1796460"/>
              <a:gd name="connsiteY10" fmla="*/ 152400 h 674914"/>
              <a:gd name="connsiteX11" fmla="*/ 1382485 w 1796460"/>
              <a:gd name="connsiteY11" fmla="*/ 21771 h 674914"/>
              <a:gd name="connsiteX12" fmla="*/ 1404257 w 1796460"/>
              <a:gd name="connsiteY12" fmla="*/ 0 h 674914"/>
              <a:gd name="connsiteX13" fmla="*/ 1480457 w 1796460"/>
              <a:gd name="connsiteY13" fmla="*/ 10885 h 674914"/>
              <a:gd name="connsiteX14" fmla="*/ 1545771 w 1796460"/>
              <a:gd name="connsiteY14" fmla="*/ 21771 h 674914"/>
              <a:gd name="connsiteX15" fmla="*/ 1567542 w 1796460"/>
              <a:gd name="connsiteY15" fmla="*/ 54428 h 674914"/>
              <a:gd name="connsiteX16" fmla="*/ 1578428 w 1796460"/>
              <a:gd name="connsiteY16" fmla="*/ 163285 h 674914"/>
              <a:gd name="connsiteX17" fmla="*/ 1621971 w 1796460"/>
              <a:gd name="connsiteY17" fmla="*/ 250371 h 674914"/>
              <a:gd name="connsiteX18" fmla="*/ 1665514 w 1796460"/>
              <a:gd name="connsiteY18" fmla="*/ 261257 h 674914"/>
              <a:gd name="connsiteX19" fmla="*/ 1709057 w 1796460"/>
              <a:gd name="connsiteY19" fmla="*/ 283028 h 674914"/>
              <a:gd name="connsiteX20" fmla="*/ 1774371 w 1796460"/>
              <a:gd name="connsiteY20" fmla="*/ 304800 h 674914"/>
              <a:gd name="connsiteX21" fmla="*/ 1796142 w 1796460"/>
              <a:gd name="connsiteY21" fmla="*/ 337457 h 674914"/>
              <a:gd name="connsiteX22" fmla="*/ 1785257 w 1796460"/>
              <a:gd name="connsiteY22" fmla="*/ 370114 h 674914"/>
              <a:gd name="connsiteX23" fmla="*/ 1730828 w 1796460"/>
              <a:gd name="connsiteY23" fmla="*/ 402771 h 674914"/>
              <a:gd name="connsiteX24" fmla="*/ 1654628 w 1796460"/>
              <a:gd name="connsiteY24" fmla="*/ 413657 h 674914"/>
              <a:gd name="connsiteX25" fmla="*/ 1600200 w 1796460"/>
              <a:gd name="connsiteY25" fmla="*/ 424542 h 674914"/>
              <a:gd name="connsiteX26" fmla="*/ 1763485 w 1796460"/>
              <a:gd name="connsiteY26" fmla="*/ 478971 h 674914"/>
              <a:gd name="connsiteX27" fmla="*/ 1796142 w 1796460"/>
              <a:gd name="connsiteY27" fmla="*/ 500742 h 674914"/>
              <a:gd name="connsiteX28" fmla="*/ 1763485 w 1796460"/>
              <a:gd name="connsiteY28" fmla="*/ 566057 h 674914"/>
              <a:gd name="connsiteX29" fmla="*/ 1730828 w 1796460"/>
              <a:gd name="connsiteY29" fmla="*/ 576942 h 674914"/>
              <a:gd name="connsiteX30" fmla="*/ 1763485 w 1796460"/>
              <a:gd name="connsiteY30" fmla="*/ 598714 h 674914"/>
              <a:gd name="connsiteX31" fmla="*/ 1763485 w 1796460"/>
              <a:gd name="connsiteY31" fmla="*/ 664028 h 674914"/>
              <a:gd name="connsiteX32" fmla="*/ 1709057 w 1796460"/>
              <a:gd name="connsiteY32" fmla="*/ 674914 h 674914"/>
              <a:gd name="connsiteX33" fmla="*/ 1654628 w 1796460"/>
              <a:gd name="connsiteY33" fmla="*/ 664028 h 674914"/>
              <a:gd name="connsiteX34" fmla="*/ 1621971 w 1796460"/>
              <a:gd name="connsiteY34" fmla="*/ 587828 h 674914"/>
              <a:gd name="connsiteX35" fmla="*/ 1534885 w 1796460"/>
              <a:gd name="connsiteY35" fmla="*/ 533400 h 674914"/>
              <a:gd name="connsiteX36" fmla="*/ 1436914 w 1796460"/>
              <a:gd name="connsiteY36" fmla="*/ 468085 h 674914"/>
              <a:gd name="connsiteX37" fmla="*/ 1404257 w 1796460"/>
              <a:gd name="connsiteY37" fmla="*/ 446314 h 674914"/>
              <a:gd name="connsiteX38" fmla="*/ 1371600 w 1796460"/>
              <a:gd name="connsiteY38" fmla="*/ 435428 h 674914"/>
              <a:gd name="connsiteX39" fmla="*/ 1164771 w 1796460"/>
              <a:gd name="connsiteY39" fmla="*/ 446314 h 674914"/>
              <a:gd name="connsiteX40" fmla="*/ 1110342 w 1796460"/>
              <a:gd name="connsiteY40" fmla="*/ 457200 h 674914"/>
              <a:gd name="connsiteX41" fmla="*/ 1012371 w 1796460"/>
              <a:gd name="connsiteY41" fmla="*/ 478971 h 674914"/>
              <a:gd name="connsiteX42" fmla="*/ 718457 w 1796460"/>
              <a:gd name="connsiteY42" fmla="*/ 500742 h 674914"/>
              <a:gd name="connsiteX43" fmla="*/ 620485 w 1796460"/>
              <a:gd name="connsiteY43" fmla="*/ 511628 h 674914"/>
              <a:gd name="connsiteX44" fmla="*/ 446314 w 1796460"/>
              <a:gd name="connsiteY44" fmla="*/ 478971 h 674914"/>
              <a:gd name="connsiteX45" fmla="*/ 391885 w 1796460"/>
              <a:gd name="connsiteY45" fmla="*/ 457200 h 674914"/>
              <a:gd name="connsiteX46" fmla="*/ 272142 w 1796460"/>
              <a:gd name="connsiteY46" fmla="*/ 446314 h 674914"/>
              <a:gd name="connsiteX47" fmla="*/ 206828 w 1796460"/>
              <a:gd name="connsiteY47" fmla="*/ 424542 h 674914"/>
              <a:gd name="connsiteX48" fmla="*/ 141514 w 1796460"/>
              <a:gd name="connsiteY48" fmla="*/ 370114 h 674914"/>
              <a:gd name="connsiteX49" fmla="*/ 65314 w 1796460"/>
              <a:gd name="connsiteY49" fmla="*/ 348342 h 674914"/>
              <a:gd name="connsiteX50" fmla="*/ 10885 w 1796460"/>
              <a:gd name="connsiteY50" fmla="*/ 304800 h 674914"/>
              <a:gd name="connsiteX51" fmla="*/ 0 w 1796460"/>
              <a:gd name="connsiteY51" fmla="*/ 228600 h 674914"/>
              <a:gd name="connsiteX52" fmla="*/ 10885 w 1796460"/>
              <a:gd name="connsiteY52" fmla="*/ 2177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96460" h="674914">
                <a:moveTo>
                  <a:pt x="21771" y="152400"/>
                </a:moveTo>
                <a:cubicBezTo>
                  <a:pt x="182752" y="184594"/>
                  <a:pt x="128409" y="177985"/>
                  <a:pt x="435428" y="152400"/>
                </a:cubicBezTo>
                <a:cubicBezTo>
                  <a:pt x="448466" y="151314"/>
                  <a:pt x="457199" y="137885"/>
                  <a:pt x="468085" y="130628"/>
                </a:cubicBezTo>
                <a:cubicBezTo>
                  <a:pt x="468627" y="127917"/>
                  <a:pt x="480931" y="54699"/>
                  <a:pt x="489857" y="43542"/>
                </a:cubicBezTo>
                <a:cubicBezTo>
                  <a:pt x="505203" y="24359"/>
                  <a:pt x="533659" y="18056"/>
                  <a:pt x="555171" y="10885"/>
                </a:cubicBezTo>
                <a:cubicBezTo>
                  <a:pt x="627742" y="14514"/>
                  <a:pt x="701750" y="6951"/>
                  <a:pt x="772885" y="21771"/>
                </a:cubicBezTo>
                <a:cubicBezTo>
                  <a:pt x="792980" y="25957"/>
                  <a:pt x="816428" y="65314"/>
                  <a:pt x="816428" y="65314"/>
                </a:cubicBezTo>
                <a:cubicBezTo>
                  <a:pt x="827283" y="97877"/>
                  <a:pt x="828307" y="133401"/>
                  <a:pt x="859971" y="152400"/>
                </a:cubicBezTo>
                <a:cubicBezTo>
                  <a:pt x="869810" y="158304"/>
                  <a:pt x="881742" y="159657"/>
                  <a:pt x="892628" y="163285"/>
                </a:cubicBezTo>
                <a:cubicBezTo>
                  <a:pt x="957942" y="159657"/>
                  <a:pt x="1023156" y="152400"/>
                  <a:pt x="1088571" y="152400"/>
                </a:cubicBezTo>
                <a:cubicBezTo>
                  <a:pt x="1378505" y="152400"/>
                  <a:pt x="1234064" y="184060"/>
                  <a:pt x="1360714" y="152400"/>
                </a:cubicBezTo>
                <a:cubicBezTo>
                  <a:pt x="1361735" y="144236"/>
                  <a:pt x="1370499" y="45742"/>
                  <a:pt x="1382485" y="21771"/>
                </a:cubicBezTo>
                <a:cubicBezTo>
                  <a:pt x="1387075" y="12591"/>
                  <a:pt x="1397000" y="7257"/>
                  <a:pt x="1404257" y="0"/>
                </a:cubicBezTo>
                <a:lnTo>
                  <a:pt x="1480457" y="10885"/>
                </a:lnTo>
                <a:cubicBezTo>
                  <a:pt x="1502272" y="14241"/>
                  <a:pt x="1526030" y="11900"/>
                  <a:pt x="1545771" y="21771"/>
                </a:cubicBezTo>
                <a:cubicBezTo>
                  <a:pt x="1557473" y="27622"/>
                  <a:pt x="1560285" y="43542"/>
                  <a:pt x="1567542" y="54428"/>
                </a:cubicBezTo>
                <a:cubicBezTo>
                  <a:pt x="1571171" y="90714"/>
                  <a:pt x="1573608" y="127138"/>
                  <a:pt x="1578428" y="163285"/>
                </a:cubicBezTo>
                <a:cubicBezTo>
                  <a:pt x="1583915" y="204440"/>
                  <a:pt x="1583235" y="228236"/>
                  <a:pt x="1621971" y="250371"/>
                </a:cubicBezTo>
                <a:cubicBezTo>
                  <a:pt x="1634961" y="257794"/>
                  <a:pt x="1651506" y="256004"/>
                  <a:pt x="1665514" y="261257"/>
                </a:cubicBezTo>
                <a:cubicBezTo>
                  <a:pt x="1680708" y="266955"/>
                  <a:pt x="1693990" y="277001"/>
                  <a:pt x="1709057" y="283028"/>
                </a:cubicBezTo>
                <a:cubicBezTo>
                  <a:pt x="1730365" y="291551"/>
                  <a:pt x="1774371" y="304800"/>
                  <a:pt x="1774371" y="304800"/>
                </a:cubicBezTo>
                <a:cubicBezTo>
                  <a:pt x="1781628" y="315686"/>
                  <a:pt x="1793991" y="324552"/>
                  <a:pt x="1796142" y="337457"/>
                </a:cubicBezTo>
                <a:cubicBezTo>
                  <a:pt x="1798028" y="348775"/>
                  <a:pt x="1791161" y="360275"/>
                  <a:pt x="1785257" y="370114"/>
                </a:cubicBezTo>
                <a:cubicBezTo>
                  <a:pt x="1772404" y="391536"/>
                  <a:pt x="1754179" y="398101"/>
                  <a:pt x="1730828" y="402771"/>
                </a:cubicBezTo>
                <a:cubicBezTo>
                  <a:pt x="1705668" y="407803"/>
                  <a:pt x="1679937" y="409439"/>
                  <a:pt x="1654628" y="413657"/>
                </a:cubicBezTo>
                <a:cubicBezTo>
                  <a:pt x="1636378" y="416699"/>
                  <a:pt x="1618343" y="420914"/>
                  <a:pt x="1600200" y="424542"/>
                </a:cubicBezTo>
                <a:cubicBezTo>
                  <a:pt x="1720942" y="448691"/>
                  <a:pt x="1682393" y="428289"/>
                  <a:pt x="1763485" y="478971"/>
                </a:cubicBezTo>
                <a:cubicBezTo>
                  <a:pt x="1774579" y="485905"/>
                  <a:pt x="1785256" y="493485"/>
                  <a:pt x="1796142" y="500742"/>
                </a:cubicBezTo>
                <a:cubicBezTo>
                  <a:pt x="1788316" y="532050"/>
                  <a:pt x="1792030" y="548930"/>
                  <a:pt x="1763485" y="566057"/>
                </a:cubicBezTo>
                <a:cubicBezTo>
                  <a:pt x="1753646" y="571960"/>
                  <a:pt x="1741714" y="573314"/>
                  <a:pt x="1730828" y="576942"/>
                </a:cubicBezTo>
                <a:cubicBezTo>
                  <a:pt x="1741714" y="584199"/>
                  <a:pt x="1755312" y="588498"/>
                  <a:pt x="1763485" y="598714"/>
                </a:cubicBezTo>
                <a:cubicBezTo>
                  <a:pt x="1773582" y="611336"/>
                  <a:pt x="1782417" y="651406"/>
                  <a:pt x="1763485" y="664028"/>
                </a:cubicBezTo>
                <a:cubicBezTo>
                  <a:pt x="1748090" y="674291"/>
                  <a:pt x="1727200" y="671285"/>
                  <a:pt x="1709057" y="674914"/>
                </a:cubicBezTo>
                <a:cubicBezTo>
                  <a:pt x="1690914" y="671285"/>
                  <a:pt x="1669684" y="674782"/>
                  <a:pt x="1654628" y="664028"/>
                </a:cubicBezTo>
                <a:cubicBezTo>
                  <a:pt x="1551945" y="590683"/>
                  <a:pt x="1691573" y="649696"/>
                  <a:pt x="1621971" y="587828"/>
                </a:cubicBezTo>
                <a:cubicBezTo>
                  <a:pt x="1596386" y="565086"/>
                  <a:pt x="1563368" y="552389"/>
                  <a:pt x="1534885" y="533400"/>
                </a:cubicBezTo>
                <a:lnTo>
                  <a:pt x="1436914" y="468085"/>
                </a:lnTo>
                <a:cubicBezTo>
                  <a:pt x="1426028" y="460828"/>
                  <a:pt x="1416668" y="450451"/>
                  <a:pt x="1404257" y="446314"/>
                </a:cubicBezTo>
                <a:lnTo>
                  <a:pt x="1371600" y="435428"/>
                </a:lnTo>
                <a:cubicBezTo>
                  <a:pt x="1302657" y="439057"/>
                  <a:pt x="1233571" y="440581"/>
                  <a:pt x="1164771" y="446314"/>
                </a:cubicBezTo>
                <a:cubicBezTo>
                  <a:pt x="1146333" y="447851"/>
                  <a:pt x="1128404" y="453186"/>
                  <a:pt x="1110342" y="457200"/>
                </a:cubicBezTo>
                <a:cubicBezTo>
                  <a:pt x="1067564" y="466706"/>
                  <a:pt x="1058326" y="472406"/>
                  <a:pt x="1012371" y="478971"/>
                </a:cubicBezTo>
                <a:cubicBezTo>
                  <a:pt x="908648" y="493789"/>
                  <a:pt x="829224" y="494589"/>
                  <a:pt x="718457" y="500742"/>
                </a:cubicBezTo>
                <a:cubicBezTo>
                  <a:pt x="685800" y="504371"/>
                  <a:pt x="653343" y="511628"/>
                  <a:pt x="620485" y="511628"/>
                </a:cubicBezTo>
                <a:cubicBezTo>
                  <a:pt x="582537" y="511628"/>
                  <a:pt x="481153" y="492906"/>
                  <a:pt x="446314" y="478971"/>
                </a:cubicBezTo>
                <a:cubicBezTo>
                  <a:pt x="428171" y="471714"/>
                  <a:pt x="411091" y="460801"/>
                  <a:pt x="391885" y="457200"/>
                </a:cubicBezTo>
                <a:cubicBezTo>
                  <a:pt x="352493" y="449814"/>
                  <a:pt x="312056" y="449943"/>
                  <a:pt x="272142" y="446314"/>
                </a:cubicBezTo>
                <a:cubicBezTo>
                  <a:pt x="250371" y="439057"/>
                  <a:pt x="223055" y="440769"/>
                  <a:pt x="206828" y="424542"/>
                </a:cubicBezTo>
                <a:cubicBezTo>
                  <a:pt x="182752" y="400466"/>
                  <a:pt x="171826" y="385270"/>
                  <a:pt x="141514" y="370114"/>
                </a:cubicBezTo>
                <a:cubicBezTo>
                  <a:pt x="125896" y="362305"/>
                  <a:pt x="79267" y="351830"/>
                  <a:pt x="65314" y="348342"/>
                </a:cubicBezTo>
                <a:cubicBezTo>
                  <a:pt x="58015" y="343476"/>
                  <a:pt x="15316" y="318094"/>
                  <a:pt x="10885" y="304800"/>
                </a:cubicBezTo>
                <a:cubicBezTo>
                  <a:pt x="2771" y="280459"/>
                  <a:pt x="0" y="254258"/>
                  <a:pt x="0" y="228600"/>
                </a:cubicBezTo>
                <a:lnTo>
                  <a:pt x="10885" y="217714"/>
                </a:ln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1991871" y="2209800"/>
            <a:ext cx="839943" cy="2133600"/>
          </a:xfrm>
          <a:custGeom>
            <a:avLst/>
            <a:gdLst>
              <a:gd name="connsiteX0" fmla="*/ 587829 w 839943"/>
              <a:gd name="connsiteY0" fmla="*/ 1807029 h 2133600"/>
              <a:gd name="connsiteX1" fmla="*/ 576943 w 839943"/>
              <a:gd name="connsiteY1" fmla="*/ 2035629 h 2133600"/>
              <a:gd name="connsiteX2" fmla="*/ 566058 w 839943"/>
              <a:gd name="connsiteY2" fmla="*/ 2068286 h 2133600"/>
              <a:gd name="connsiteX3" fmla="*/ 478972 w 839943"/>
              <a:gd name="connsiteY3" fmla="*/ 2122714 h 2133600"/>
              <a:gd name="connsiteX4" fmla="*/ 446315 w 839943"/>
              <a:gd name="connsiteY4" fmla="*/ 2133600 h 2133600"/>
              <a:gd name="connsiteX5" fmla="*/ 283029 w 839943"/>
              <a:gd name="connsiteY5" fmla="*/ 2122714 h 2133600"/>
              <a:gd name="connsiteX6" fmla="*/ 228600 w 839943"/>
              <a:gd name="connsiteY6" fmla="*/ 2046514 h 2133600"/>
              <a:gd name="connsiteX7" fmla="*/ 195943 w 839943"/>
              <a:gd name="connsiteY7" fmla="*/ 2013857 h 2133600"/>
              <a:gd name="connsiteX8" fmla="*/ 185058 w 839943"/>
              <a:gd name="connsiteY8" fmla="*/ 1981200 h 2133600"/>
              <a:gd name="connsiteX9" fmla="*/ 163286 w 839943"/>
              <a:gd name="connsiteY9" fmla="*/ 1959429 h 2133600"/>
              <a:gd name="connsiteX10" fmla="*/ 152400 w 839943"/>
              <a:gd name="connsiteY10" fmla="*/ 1796143 h 2133600"/>
              <a:gd name="connsiteX11" fmla="*/ 141515 w 839943"/>
              <a:gd name="connsiteY11" fmla="*/ 1741714 h 2133600"/>
              <a:gd name="connsiteX12" fmla="*/ 119743 w 839943"/>
              <a:gd name="connsiteY12" fmla="*/ 1578429 h 2133600"/>
              <a:gd name="connsiteX13" fmla="*/ 108858 w 839943"/>
              <a:gd name="connsiteY13" fmla="*/ 1545771 h 2133600"/>
              <a:gd name="connsiteX14" fmla="*/ 65315 w 839943"/>
              <a:gd name="connsiteY14" fmla="*/ 1447800 h 2133600"/>
              <a:gd name="connsiteX15" fmla="*/ 32658 w 839943"/>
              <a:gd name="connsiteY15" fmla="*/ 1306286 h 2133600"/>
              <a:gd name="connsiteX16" fmla="*/ 10886 w 839943"/>
              <a:gd name="connsiteY16" fmla="*/ 1219200 h 2133600"/>
              <a:gd name="connsiteX17" fmla="*/ 0 w 839943"/>
              <a:gd name="connsiteY17" fmla="*/ 1175657 h 2133600"/>
              <a:gd name="connsiteX18" fmla="*/ 10886 w 839943"/>
              <a:gd name="connsiteY18" fmla="*/ 979714 h 2133600"/>
              <a:gd name="connsiteX19" fmla="*/ 54429 w 839943"/>
              <a:gd name="connsiteY19" fmla="*/ 968829 h 2133600"/>
              <a:gd name="connsiteX20" fmla="*/ 87086 w 839943"/>
              <a:gd name="connsiteY20" fmla="*/ 881743 h 2133600"/>
              <a:gd name="connsiteX21" fmla="*/ 108858 w 839943"/>
              <a:gd name="connsiteY21" fmla="*/ 816429 h 2133600"/>
              <a:gd name="connsiteX22" fmla="*/ 119743 w 839943"/>
              <a:gd name="connsiteY22" fmla="*/ 555171 h 2133600"/>
              <a:gd name="connsiteX23" fmla="*/ 152400 w 839943"/>
              <a:gd name="connsiteY23" fmla="*/ 348343 h 2133600"/>
              <a:gd name="connsiteX24" fmla="*/ 65315 w 839943"/>
              <a:gd name="connsiteY24" fmla="*/ 261257 h 2133600"/>
              <a:gd name="connsiteX25" fmla="*/ 43543 w 839943"/>
              <a:gd name="connsiteY25" fmla="*/ 239486 h 2133600"/>
              <a:gd name="connsiteX26" fmla="*/ 21772 w 839943"/>
              <a:gd name="connsiteY26" fmla="*/ 217714 h 2133600"/>
              <a:gd name="connsiteX27" fmla="*/ 10886 w 839943"/>
              <a:gd name="connsiteY27" fmla="*/ 185057 h 2133600"/>
              <a:gd name="connsiteX28" fmla="*/ 21772 w 839943"/>
              <a:gd name="connsiteY28" fmla="*/ 119743 h 2133600"/>
              <a:gd name="connsiteX29" fmla="*/ 54429 w 839943"/>
              <a:gd name="connsiteY29" fmla="*/ 97971 h 2133600"/>
              <a:gd name="connsiteX30" fmla="*/ 152400 w 839943"/>
              <a:gd name="connsiteY30" fmla="*/ 54429 h 2133600"/>
              <a:gd name="connsiteX31" fmla="*/ 250372 w 839943"/>
              <a:gd name="connsiteY31" fmla="*/ 65314 h 2133600"/>
              <a:gd name="connsiteX32" fmla="*/ 261258 w 839943"/>
              <a:gd name="connsiteY32" fmla="*/ 97971 h 2133600"/>
              <a:gd name="connsiteX33" fmla="*/ 293915 w 839943"/>
              <a:gd name="connsiteY33" fmla="*/ 185057 h 2133600"/>
              <a:gd name="connsiteX34" fmla="*/ 304800 w 839943"/>
              <a:gd name="connsiteY34" fmla="*/ 87086 h 2133600"/>
              <a:gd name="connsiteX35" fmla="*/ 359229 w 839943"/>
              <a:gd name="connsiteY35" fmla="*/ 32657 h 2133600"/>
              <a:gd name="connsiteX36" fmla="*/ 424543 w 839943"/>
              <a:gd name="connsiteY36" fmla="*/ 0 h 2133600"/>
              <a:gd name="connsiteX37" fmla="*/ 468086 w 839943"/>
              <a:gd name="connsiteY37" fmla="*/ 10886 h 2133600"/>
              <a:gd name="connsiteX38" fmla="*/ 489858 w 839943"/>
              <a:gd name="connsiteY38" fmla="*/ 97971 h 2133600"/>
              <a:gd name="connsiteX39" fmla="*/ 500743 w 839943"/>
              <a:gd name="connsiteY39" fmla="*/ 130629 h 2133600"/>
              <a:gd name="connsiteX40" fmla="*/ 489858 w 839943"/>
              <a:gd name="connsiteY40" fmla="*/ 185057 h 2133600"/>
              <a:gd name="connsiteX41" fmla="*/ 457200 w 839943"/>
              <a:gd name="connsiteY41" fmla="*/ 206829 h 2133600"/>
              <a:gd name="connsiteX42" fmla="*/ 468086 w 839943"/>
              <a:gd name="connsiteY42" fmla="*/ 174171 h 2133600"/>
              <a:gd name="connsiteX43" fmla="*/ 533400 w 839943"/>
              <a:gd name="connsiteY43" fmla="*/ 119743 h 2133600"/>
              <a:gd name="connsiteX44" fmla="*/ 685800 w 839943"/>
              <a:gd name="connsiteY44" fmla="*/ 87086 h 2133600"/>
              <a:gd name="connsiteX45" fmla="*/ 740229 w 839943"/>
              <a:gd name="connsiteY45" fmla="*/ 97971 h 2133600"/>
              <a:gd name="connsiteX46" fmla="*/ 653143 w 839943"/>
              <a:gd name="connsiteY46" fmla="*/ 239486 h 2133600"/>
              <a:gd name="connsiteX47" fmla="*/ 631372 w 839943"/>
              <a:gd name="connsiteY47" fmla="*/ 272143 h 2133600"/>
              <a:gd name="connsiteX48" fmla="*/ 609600 w 839943"/>
              <a:gd name="connsiteY48" fmla="*/ 293914 h 2133600"/>
              <a:gd name="connsiteX49" fmla="*/ 642258 w 839943"/>
              <a:gd name="connsiteY49" fmla="*/ 283029 h 2133600"/>
              <a:gd name="connsiteX50" fmla="*/ 740229 w 839943"/>
              <a:gd name="connsiteY50" fmla="*/ 272143 h 2133600"/>
              <a:gd name="connsiteX51" fmla="*/ 838200 w 839943"/>
              <a:gd name="connsiteY51" fmla="*/ 326571 h 2133600"/>
              <a:gd name="connsiteX52" fmla="*/ 794658 w 839943"/>
              <a:gd name="connsiteY52" fmla="*/ 391886 h 2133600"/>
              <a:gd name="connsiteX53" fmla="*/ 772886 w 839943"/>
              <a:gd name="connsiteY53" fmla="*/ 435429 h 2133600"/>
              <a:gd name="connsiteX54" fmla="*/ 696686 w 839943"/>
              <a:gd name="connsiteY54" fmla="*/ 500743 h 2133600"/>
              <a:gd name="connsiteX55" fmla="*/ 664029 w 839943"/>
              <a:gd name="connsiteY55" fmla="*/ 511629 h 2133600"/>
              <a:gd name="connsiteX56" fmla="*/ 587829 w 839943"/>
              <a:gd name="connsiteY56" fmla="*/ 544286 h 2133600"/>
              <a:gd name="connsiteX57" fmla="*/ 555172 w 839943"/>
              <a:gd name="connsiteY57" fmla="*/ 576943 h 2133600"/>
              <a:gd name="connsiteX58" fmla="*/ 522515 w 839943"/>
              <a:gd name="connsiteY58" fmla="*/ 587829 h 2133600"/>
              <a:gd name="connsiteX59" fmla="*/ 489858 w 839943"/>
              <a:gd name="connsiteY59" fmla="*/ 609600 h 2133600"/>
              <a:gd name="connsiteX60" fmla="*/ 446315 w 839943"/>
              <a:gd name="connsiteY60" fmla="*/ 631371 h 2133600"/>
              <a:gd name="connsiteX61" fmla="*/ 424543 w 839943"/>
              <a:gd name="connsiteY61" fmla="*/ 653143 h 2133600"/>
              <a:gd name="connsiteX62" fmla="*/ 413658 w 839943"/>
              <a:gd name="connsiteY62" fmla="*/ 685800 h 2133600"/>
              <a:gd name="connsiteX63" fmla="*/ 391886 w 839943"/>
              <a:gd name="connsiteY63" fmla="*/ 772886 h 2133600"/>
              <a:gd name="connsiteX64" fmla="*/ 381000 w 839943"/>
              <a:gd name="connsiteY64" fmla="*/ 816429 h 2133600"/>
              <a:gd name="connsiteX65" fmla="*/ 359229 w 839943"/>
              <a:gd name="connsiteY65" fmla="*/ 1404257 h 2133600"/>
              <a:gd name="connsiteX66" fmla="*/ 370115 w 839943"/>
              <a:gd name="connsiteY66" fmla="*/ 1578429 h 2133600"/>
              <a:gd name="connsiteX67" fmla="*/ 500743 w 839943"/>
              <a:gd name="connsiteY67" fmla="*/ 1643743 h 2133600"/>
              <a:gd name="connsiteX68" fmla="*/ 544286 w 839943"/>
              <a:gd name="connsiteY68" fmla="*/ 1687286 h 2133600"/>
              <a:gd name="connsiteX69" fmla="*/ 598715 w 839943"/>
              <a:gd name="connsiteY69" fmla="*/ 1785257 h 2133600"/>
              <a:gd name="connsiteX70" fmla="*/ 587829 w 839943"/>
              <a:gd name="connsiteY70" fmla="*/ 1807029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39943" h="2133600">
                <a:moveTo>
                  <a:pt x="587829" y="1807029"/>
                </a:moveTo>
                <a:cubicBezTo>
                  <a:pt x="584200" y="1883229"/>
                  <a:pt x="583278" y="1959606"/>
                  <a:pt x="576943" y="2035629"/>
                </a:cubicBezTo>
                <a:cubicBezTo>
                  <a:pt x="575990" y="2047064"/>
                  <a:pt x="571190" y="2058023"/>
                  <a:pt x="566058" y="2068286"/>
                </a:cubicBezTo>
                <a:cubicBezTo>
                  <a:pt x="541907" y="2116587"/>
                  <a:pt x="538540" y="2102858"/>
                  <a:pt x="478972" y="2122714"/>
                </a:cubicBezTo>
                <a:lnTo>
                  <a:pt x="446315" y="2133600"/>
                </a:lnTo>
                <a:cubicBezTo>
                  <a:pt x="391886" y="2129971"/>
                  <a:pt x="335782" y="2136597"/>
                  <a:pt x="283029" y="2122714"/>
                </a:cubicBezTo>
                <a:cubicBezTo>
                  <a:pt x="224449" y="2107298"/>
                  <a:pt x="249847" y="2078385"/>
                  <a:pt x="228600" y="2046514"/>
                </a:cubicBezTo>
                <a:cubicBezTo>
                  <a:pt x="220061" y="2033705"/>
                  <a:pt x="206829" y="2024743"/>
                  <a:pt x="195943" y="2013857"/>
                </a:cubicBezTo>
                <a:cubicBezTo>
                  <a:pt x="192315" y="2002971"/>
                  <a:pt x="190962" y="1991039"/>
                  <a:pt x="185058" y="1981200"/>
                </a:cubicBezTo>
                <a:cubicBezTo>
                  <a:pt x="179778" y="1972399"/>
                  <a:pt x="165070" y="1969536"/>
                  <a:pt x="163286" y="1959429"/>
                </a:cubicBezTo>
                <a:cubicBezTo>
                  <a:pt x="153806" y="1905710"/>
                  <a:pt x="157828" y="1850422"/>
                  <a:pt x="152400" y="1796143"/>
                </a:cubicBezTo>
                <a:cubicBezTo>
                  <a:pt x="150559" y="1777733"/>
                  <a:pt x="144328" y="1760001"/>
                  <a:pt x="141515" y="1741714"/>
                </a:cubicBezTo>
                <a:cubicBezTo>
                  <a:pt x="136217" y="1707274"/>
                  <a:pt x="127074" y="1615086"/>
                  <a:pt x="119743" y="1578429"/>
                </a:cubicBezTo>
                <a:cubicBezTo>
                  <a:pt x="117493" y="1567177"/>
                  <a:pt x="112887" y="1556515"/>
                  <a:pt x="108858" y="1545771"/>
                </a:cubicBezTo>
                <a:cubicBezTo>
                  <a:pt x="88014" y="1490186"/>
                  <a:pt x="90049" y="1497269"/>
                  <a:pt x="65315" y="1447800"/>
                </a:cubicBezTo>
                <a:cubicBezTo>
                  <a:pt x="40047" y="1270930"/>
                  <a:pt x="72503" y="1465663"/>
                  <a:pt x="32658" y="1306286"/>
                </a:cubicBezTo>
                <a:lnTo>
                  <a:pt x="10886" y="1219200"/>
                </a:lnTo>
                <a:lnTo>
                  <a:pt x="0" y="1175657"/>
                </a:lnTo>
                <a:cubicBezTo>
                  <a:pt x="3629" y="1110343"/>
                  <a:pt x="-5762" y="1042975"/>
                  <a:pt x="10886" y="979714"/>
                </a:cubicBezTo>
                <a:cubicBezTo>
                  <a:pt x="14694" y="965246"/>
                  <a:pt x="42936" y="978407"/>
                  <a:pt x="54429" y="968829"/>
                </a:cubicBezTo>
                <a:cubicBezTo>
                  <a:pt x="73895" y="952608"/>
                  <a:pt x="80558" y="903502"/>
                  <a:pt x="87086" y="881743"/>
                </a:cubicBezTo>
                <a:cubicBezTo>
                  <a:pt x="93681" y="859762"/>
                  <a:pt x="108858" y="816429"/>
                  <a:pt x="108858" y="816429"/>
                </a:cubicBezTo>
                <a:cubicBezTo>
                  <a:pt x="112486" y="729343"/>
                  <a:pt x="111670" y="641958"/>
                  <a:pt x="119743" y="555171"/>
                </a:cubicBezTo>
                <a:cubicBezTo>
                  <a:pt x="126208" y="485674"/>
                  <a:pt x="158196" y="417899"/>
                  <a:pt x="152400" y="348343"/>
                </a:cubicBezTo>
                <a:lnTo>
                  <a:pt x="65315" y="261257"/>
                </a:lnTo>
                <a:lnTo>
                  <a:pt x="43543" y="239486"/>
                </a:lnTo>
                <a:lnTo>
                  <a:pt x="21772" y="217714"/>
                </a:lnTo>
                <a:cubicBezTo>
                  <a:pt x="18143" y="206828"/>
                  <a:pt x="10886" y="196532"/>
                  <a:pt x="10886" y="185057"/>
                </a:cubicBezTo>
                <a:cubicBezTo>
                  <a:pt x="10886" y="162985"/>
                  <a:pt x="11901" y="139484"/>
                  <a:pt x="21772" y="119743"/>
                </a:cubicBezTo>
                <a:cubicBezTo>
                  <a:pt x="27623" y="108041"/>
                  <a:pt x="42474" y="103285"/>
                  <a:pt x="54429" y="97971"/>
                </a:cubicBezTo>
                <a:cubicBezTo>
                  <a:pt x="171023" y="46151"/>
                  <a:pt x="78490" y="103702"/>
                  <a:pt x="152400" y="54429"/>
                </a:cubicBezTo>
                <a:cubicBezTo>
                  <a:pt x="185057" y="58057"/>
                  <a:pt x="219864" y="53111"/>
                  <a:pt x="250372" y="65314"/>
                </a:cubicBezTo>
                <a:cubicBezTo>
                  <a:pt x="261026" y="69575"/>
                  <a:pt x="258106" y="86938"/>
                  <a:pt x="261258" y="97971"/>
                </a:cubicBezTo>
                <a:cubicBezTo>
                  <a:pt x="281020" y="167141"/>
                  <a:pt x="260092" y="117412"/>
                  <a:pt x="293915" y="185057"/>
                </a:cubicBezTo>
                <a:cubicBezTo>
                  <a:pt x="297543" y="152400"/>
                  <a:pt x="297412" y="119102"/>
                  <a:pt x="304800" y="87086"/>
                </a:cubicBezTo>
                <a:cubicBezTo>
                  <a:pt x="318282" y="28666"/>
                  <a:pt x="320668" y="51938"/>
                  <a:pt x="359229" y="32657"/>
                </a:cubicBezTo>
                <a:cubicBezTo>
                  <a:pt x="443638" y="-9547"/>
                  <a:pt x="342459" y="27362"/>
                  <a:pt x="424543" y="0"/>
                </a:cubicBezTo>
                <a:cubicBezTo>
                  <a:pt x="439057" y="3629"/>
                  <a:pt x="459787" y="-1562"/>
                  <a:pt x="468086" y="10886"/>
                </a:cubicBezTo>
                <a:cubicBezTo>
                  <a:pt x="484684" y="35782"/>
                  <a:pt x="480397" y="69584"/>
                  <a:pt x="489858" y="97971"/>
                </a:cubicBezTo>
                <a:lnTo>
                  <a:pt x="500743" y="130629"/>
                </a:lnTo>
                <a:cubicBezTo>
                  <a:pt x="497115" y="148772"/>
                  <a:pt x="499038" y="168993"/>
                  <a:pt x="489858" y="185057"/>
                </a:cubicBezTo>
                <a:cubicBezTo>
                  <a:pt x="483367" y="196417"/>
                  <a:pt x="468902" y="212680"/>
                  <a:pt x="457200" y="206829"/>
                </a:cubicBezTo>
                <a:cubicBezTo>
                  <a:pt x="446937" y="201697"/>
                  <a:pt x="462182" y="184011"/>
                  <a:pt x="468086" y="174171"/>
                </a:cubicBezTo>
                <a:cubicBezTo>
                  <a:pt x="476236" y="160587"/>
                  <a:pt x="528405" y="121408"/>
                  <a:pt x="533400" y="119743"/>
                </a:cubicBezTo>
                <a:cubicBezTo>
                  <a:pt x="582687" y="103314"/>
                  <a:pt x="635000" y="97972"/>
                  <a:pt x="685800" y="87086"/>
                </a:cubicBezTo>
                <a:cubicBezTo>
                  <a:pt x="703943" y="90714"/>
                  <a:pt x="731049" y="81907"/>
                  <a:pt x="740229" y="97971"/>
                </a:cubicBezTo>
                <a:cubicBezTo>
                  <a:pt x="772157" y="153845"/>
                  <a:pt x="665662" y="220708"/>
                  <a:pt x="653143" y="239486"/>
                </a:cubicBezTo>
                <a:cubicBezTo>
                  <a:pt x="645886" y="250372"/>
                  <a:pt x="639545" y="261927"/>
                  <a:pt x="631372" y="272143"/>
                </a:cubicBezTo>
                <a:cubicBezTo>
                  <a:pt x="624961" y="280157"/>
                  <a:pt x="602343" y="286657"/>
                  <a:pt x="609600" y="293914"/>
                </a:cubicBezTo>
                <a:cubicBezTo>
                  <a:pt x="617714" y="302028"/>
                  <a:pt x="630939" y="284915"/>
                  <a:pt x="642258" y="283029"/>
                </a:cubicBezTo>
                <a:cubicBezTo>
                  <a:pt x="674669" y="277627"/>
                  <a:pt x="707572" y="275772"/>
                  <a:pt x="740229" y="272143"/>
                </a:cubicBezTo>
                <a:cubicBezTo>
                  <a:pt x="772886" y="290286"/>
                  <a:pt x="822741" y="292561"/>
                  <a:pt x="838200" y="326571"/>
                </a:cubicBezTo>
                <a:cubicBezTo>
                  <a:pt x="849028" y="350392"/>
                  <a:pt x="806360" y="368482"/>
                  <a:pt x="794658" y="391886"/>
                </a:cubicBezTo>
                <a:cubicBezTo>
                  <a:pt x="787401" y="406400"/>
                  <a:pt x="782623" y="422447"/>
                  <a:pt x="772886" y="435429"/>
                </a:cubicBezTo>
                <a:cubicBezTo>
                  <a:pt x="756818" y="456853"/>
                  <a:pt x="723013" y="487579"/>
                  <a:pt x="696686" y="500743"/>
                </a:cubicBezTo>
                <a:cubicBezTo>
                  <a:pt x="686423" y="505875"/>
                  <a:pt x="674576" y="507109"/>
                  <a:pt x="664029" y="511629"/>
                </a:cubicBezTo>
                <a:cubicBezTo>
                  <a:pt x="569868" y="551983"/>
                  <a:pt x="664415" y="518756"/>
                  <a:pt x="587829" y="544286"/>
                </a:cubicBezTo>
                <a:cubicBezTo>
                  <a:pt x="576943" y="555172"/>
                  <a:pt x="567981" y="568404"/>
                  <a:pt x="555172" y="576943"/>
                </a:cubicBezTo>
                <a:cubicBezTo>
                  <a:pt x="545625" y="583308"/>
                  <a:pt x="532778" y="582697"/>
                  <a:pt x="522515" y="587829"/>
                </a:cubicBezTo>
                <a:cubicBezTo>
                  <a:pt x="510813" y="593680"/>
                  <a:pt x="501217" y="603109"/>
                  <a:pt x="489858" y="609600"/>
                </a:cubicBezTo>
                <a:cubicBezTo>
                  <a:pt x="475769" y="617651"/>
                  <a:pt x="460829" y="624114"/>
                  <a:pt x="446315" y="631371"/>
                </a:cubicBezTo>
                <a:cubicBezTo>
                  <a:pt x="439058" y="638628"/>
                  <a:pt x="429823" y="644342"/>
                  <a:pt x="424543" y="653143"/>
                </a:cubicBezTo>
                <a:cubicBezTo>
                  <a:pt x="418640" y="662982"/>
                  <a:pt x="416677" y="674730"/>
                  <a:pt x="413658" y="685800"/>
                </a:cubicBezTo>
                <a:cubicBezTo>
                  <a:pt x="405785" y="714668"/>
                  <a:pt x="399143" y="743857"/>
                  <a:pt x="391886" y="772886"/>
                </a:cubicBezTo>
                <a:lnTo>
                  <a:pt x="381000" y="816429"/>
                </a:lnTo>
                <a:cubicBezTo>
                  <a:pt x="373743" y="1012372"/>
                  <a:pt x="362030" y="1208200"/>
                  <a:pt x="359229" y="1404257"/>
                </a:cubicBezTo>
                <a:cubicBezTo>
                  <a:pt x="358398" y="1462422"/>
                  <a:pt x="350898" y="1523524"/>
                  <a:pt x="370115" y="1578429"/>
                </a:cubicBezTo>
                <a:cubicBezTo>
                  <a:pt x="381263" y="1610280"/>
                  <a:pt x="474861" y="1635115"/>
                  <a:pt x="500743" y="1643743"/>
                </a:cubicBezTo>
                <a:cubicBezTo>
                  <a:pt x="515257" y="1658257"/>
                  <a:pt x="537795" y="1667813"/>
                  <a:pt x="544286" y="1687286"/>
                </a:cubicBezTo>
                <a:cubicBezTo>
                  <a:pt x="570926" y="1767205"/>
                  <a:pt x="549831" y="1736373"/>
                  <a:pt x="598715" y="1785257"/>
                </a:cubicBezTo>
                <a:lnTo>
                  <a:pt x="587829" y="1807029"/>
                </a:lnTo>
                <a:close/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-78848" y="4964801"/>
            <a:ext cx="9144877" cy="1948543"/>
          </a:xfrm>
          <a:custGeom>
            <a:avLst/>
            <a:gdLst>
              <a:gd name="connsiteX0" fmla="*/ 10886 w 9144877"/>
              <a:gd name="connsiteY0" fmla="*/ 359229 h 1948543"/>
              <a:gd name="connsiteX1" fmla="*/ 54429 w 9144877"/>
              <a:gd name="connsiteY1" fmla="*/ 283029 h 1948543"/>
              <a:gd name="connsiteX2" fmla="*/ 97972 w 9144877"/>
              <a:gd name="connsiteY2" fmla="*/ 239486 h 1948543"/>
              <a:gd name="connsiteX3" fmla="*/ 130629 w 9144877"/>
              <a:gd name="connsiteY3" fmla="*/ 185057 h 1948543"/>
              <a:gd name="connsiteX4" fmla="*/ 315686 w 9144877"/>
              <a:gd name="connsiteY4" fmla="*/ 130629 h 1948543"/>
              <a:gd name="connsiteX5" fmla="*/ 478972 w 9144877"/>
              <a:gd name="connsiteY5" fmla="*/ 87086 h 1948543"/>
              <a:gd name="connsiteX6" fmla="*/ 511629 w 9144877"/>
              <a:gd name="connsiteY6" fmla="*/ 76200 h 1948543"/>
              <a:gd name="connsiteX7" fmla="*/ 587829 w 9144877"/>
              <a:gd name="connsiteY7" fmla="*/ 54429 h 1948543"/>
              <a:gd name="connsiteX8" fmla="*/ 947057 w 9144877"/>
              <a:gd name="connsiteY8" fmla="*/ 65314 h 1948543"/>
              <a:gd name="connsiteX9" fmla="*/ 1012372 w 9144877"/>
              <a:gd name="connsiteY9" fmla="*/ 97972 h 1948543"/>
              <a:gd name="connsiteX10" fmla="*/ 1077686 w 9144877"/>
              <a:gd name="connsiteY10" fmla="*/ 108857 h 1948543"/>
              <a:gd name="connsiteX11" fmla="*/ 1110343 w 9144877"/>
              <a:gd name="connsiteY11" fmla="*/ 119743 h 1948543"/>
              <a:gd name="connsiteX12" fmla="*/ 1219200 w 9144877"/>
              <a:gd name="connsiteY12" fmla="*/ 152400 h 1948543"/>
              <a:gd name="connsiteX13" fmla="*/ 1404257 w 9144877"/>
              <a:gd name="connsiteY13" fmla="*/ 228600 h 1948543"/>
              <a:gd name="connsiteX14" fmla="*/ 1491343 w 9144877"/>
              <a:gd name="connsiteY14" fmla="*/ 250372 h 1948543"/>
              <a:gd name="connsiteX15" fmla="*/ 1545772 w 9144877"/>
              <a:gd name="connsiteY15" fmla="*/ 272143 h 1948543"/>
              <a:gd name="connsiteX16" fmla="*/ 1698172 w 9144877"/>
              <a:gd name="connsiteY16" fmla="*/ 283029 h 1948543"/>
              <a:gd name="connsiteX17" fmla="*/ 2416629 w 9144877"/>
              <a:gd name="connsiteY17" fmla="*/ 326572 h 1948543"/>
              <a:gd name="connsiteX18" fmla="*/ 2601686 w 9144877"/>
              <a:gd name="connsiteY18" fmla="*/ 304800 h 1948543"/>
              <a:gd name="connsiteX19" fmla="*/ 2688772 w 9144877"/>
              <a:gd name="connsiteY19" fmla="*/ 261257 h 1948543"/>
              <a:gd name="connsiteX20" fmla="*/ 2819400 w 9144877"/>
              <a:gd name="connsiteY20" fmla="*/ 206829 h 1948543"/>
              <a:gd name="connsiteX21" fmla="*/ 2852057 w 9144877"/>
              <a:gd name="connsiteY21" fmla="*/ 195943 h 1948543"/>
              <a:gd name="connsiteX22" fmla="*/ 2884715 w 9144877"/>
              <a:gd name="connsiteY22" fmla="*/ 174172 h 1948543"/>
              <a:gd name="connsiteX23" fmla="*/ 2950029 w 9144877"/>
              <a:gd name="connsiteY23" fmla="*/ 152400 h 1948543"/>
              <a:gd name="connsiteX24" fmla="*/ 3037115 w 9144877"/>
              <a:gd name="connsiteY24" fmla="*/ 119743 h 1948543"/>
              <a:gd name="connsiteX25" fmla="*/ 3189515 w 9144877"/>
              <a:gd name="connsiteY25" fmla="*/ 54429 h 1948543"/>
              <a:gd name="connsiteX26" fmla="*/ 3352800 w 9144877"/>
              <a:gd name="connsiteY26" fmla="*/ 21772 h 1948543"/>
              <a:gd name="connsiteX27" fmla="*/ 3439886 w 9144877"/>
              <a:gd name="connsiteY27" fmla="*/ 0 h 1948543"/>
              <a:gd name="connsiteX28" fmla="*/ 3897086 w 9144877"/>
              <a:gd name="connsiteY28" fmla="*/ 21772 h 1948543"/>
              <a:gd name="connsiteX29" fmla="*/ 4093029 w 9144877"/>
              <a:gd name="connsiteY29" fmla="*/ 43543 h 1948543"/>
              <a:gd name="connsiteX30" fmla="*/ 4267200 w 9144877"/>
              <a:gd name="connsiteY30" fmla="*/ 76200 h 1948543"/>
              <a:gd name="connsiteX31" fmla="*/ 4441372 w 9144877"/>
              <a:gd name="connsiteY31" fmla="*/ 130629 h 1948543"/>
              <a:gd name="connsiteX32" fmla="*/ 4495800 w 9144877"/>
              <a:gd name="connsiteY32" fmla="*/ 141514 h 1948543"/>
              <a:gd name="connsiteX33" fmla="*/ 4539343 w 9144877"/>
              <a:gd name="connsiteY33" fmla="*/ 174172 h 1948543"/>
              <a:gd name="connsiteX34" fmla="*/ 4713515 w 9144877"/>
              <a:gd name="connsiteY34" fmla="*/ 228600 h 1948543"/>
              <a:gd name="connsiteX35" fmla="*/ 4996543 w 9144877"/>
              <a:gd name="connsiteY35" fmla="*/ 359229 h 1948543"/>
              <a:gd name="connsiteX36" fmla="*/ 5138057 w 9144877"/>
              <a:gd name="connsiteY36" fmla="*/ 413657 h 1948543"/>
              <a:gd name="connsiteX37" fmla="*/ 5214257 w 9144877"/>
              <a:gd name="connsiteY37" fmla="*/ 457200 h 1948543"/>
              <a:gd name="connsiteX38" fmla="*/ 5257800 w 9144877"/>
              <a:gd name="connsiteY38" fmla="*/ 468086 h 1948543"/>
              <a:gd name="connsiteX39" fmla="*/ 5312229 w 9144877"/>
              <a:gd name="connsiteY39" fmla="*/ 489857 h 1948543"/>
              <a:gd name="connsiteX40" fmla="*/ 5497286 w 9144877"/>
              <a:gd name="connsiteY40" fmla="*/ 500743 h 1948543"/>
              <a:gd name="connsiteX41" fmla="*/ 5791200 w 9144877"/>
              <a:gd name="connsiteY41" fmla="*/ 489857 h 1948543"/>
              <a:gd name="connsiteX42" fmla="*/ 5823857 w 9144877"/>
              <a:gd name="connsiteY42" fmla="*/ 478972 h 1948543"/>
              <a:gd name="connsiteX43" fmla="*/ 5889172 w 9144877"/>
              <a:gd name="connsiteY43" fmla="*/ 468086 h 1948543"/>
              <a:gd name="connsiteX44" fmla="*/ 5976257 w 9144877"/>
              <a:gd name="connsiteY44" fmla="*/ 446314 h 1948543"/>
              <a:gd name="connsiteX45" fmla="*/ 6128657 w 9144877"/>
              <a:gd name="connsiteY45" fmla="*/ 424543 h 1948543"/>
              <a:gd name="connsiteX46" fmla="*/ 6302829 w 9144877"/>
              <a:gd name="connsiteY46" fmla="*/ 381000 h 1948543"/>
              <a:gd name="connsiteX47" fmla="*/ 6466115 w 9144877"/>
              <a:gd name="connsiteY47" fmla="*/ 326572 h 1948543"/>
              <a:gd name="connsiteX48" fmla="*/ 6629400 w 9144877"/>
              <a:gd name="connsiteY48" fmla="*/ 293914 h 1948543"/>
              <a:gd name="connsiteX49" fmla="*/ 6705600 w 9144877"/>
              <a:gd name="connsiteY49" fmla="*/ 272143 h 1948543"/>
              <a:gd name="connsiteX50" fmla="*/ 6770915 w 9144877"/>
              <a:gd name="connsiteY50" fmla="*/ 261257 h 1948543"/>
              <a:gd name="connsiteX51" fmla="*/ 6814457 w 9144877"/>
              <a:gd name="connsiteY51" fmla="*/ 250372 h 1948543"/>
              <a:gd name="connsiteX52" fmla="*/ 6923315 w 9144877"/>
              <a:gd name="connsiteY52" fmla="*/ 239486 h 1948543"/>
              <a:gd name="connsiteX53" fmla="*/ 6966857 w 9144877"/>
              <a:gd name="connsiteY53" fmla="*/ 228600 h 1948543"/>
              <a:gd name="connsiteX54" fmla="*/ 7119257 w 9144877"/>
              <a:gd name="connsiteY54" fmla="*/ 206829 h 1948543"/>
              <a:gd name="connsiteX55" fmla="*/ 7500257 w 9144877"/>
              <a:gd name="connsiteY55" fmla="*/ 217714 h 1948543"/>
              <a:gd name="connsiteX56" fmla="*/ 7543800 w 9144877"/>
              <a:gd name="connsiteY56" fmla="*/ 239486 h 1948543"/>
              <a:gd name="connsiteX57" fmla="*/ 7598229 w 9144877"/>
              <a:gd name="connsiteY57" fmla="*/ 250372 h 1948543"/>
              <a:gd name="connsiteX58" fmla="*/ 7641772 w 9144877"/>
              <a:gd name="connsiteY58" fmla="*/ 283029 h 1948543"/>
              <a:gd name="connsiteX59" fmla="*/ 7696200 w 9144877"/>
              <a:gd name="connsiteY59" fmla="*/ 304800 h 1948543"/>
              <a:gd name="connsiteX60" fmla="*/ 7761515 w 9144877"/>
              <a:gd name="connsiteY60" fmla="*/ 337457 h 1948543"/>
              <a:gd name="connsiteX61" fmla="*/ 7815943 w 9144877"/>
              <a:gd name="connsiteY61" fmla="*/ 359229 h 1948543"/>
              <a:gd name="connsiteX62" fmla="*/ 7848600 w 9144877"/>
              <a:gd name="connsiteY62" fmla="*/ 381000 h 1948543"/>
              <a:gd name="connsiteX63" fmla="*/ 7957457 w 9144877"/>
              <a:gd name="connsiteY63" fmla="*/ 413657 h 1948543"/>
              <a:gd name="connsiteX64" fmla="*/ 8175172 w 9144877"/>
              <a:gd name="connsiteY64" fmla="*/ 446314 h 1948543"/>
              <a:gd name="connsiteX65" fmla="*/ 8284029 w 9144877"/>
              <a:gd name="connsiteY65" fmla="*/ 478972 h 1948543"/>
              <a:gd name="connsiteX66" fmla="*/ 8414657 w 9144877"/>
              <a:gd name="connsiteY66" fmla="*/ 468086 h 1948543"/>
              <a:gd name="connsiteX67" fmla="*/ 8490857 w 9144877"/>
              <a:gd name="connsiteY67" fmla="*/ 446314 h 1948543"/>
              <a:gd name="connsiteX68" fmla="*/ 8567057 w 9144877"/>
              <a:gd name="connsiteY68" fmla="*/ 424543 h 1948543"/>
              <a:gd name="connsiteX69" fmla="*/ 8610600 w 9144877"/>
              <a:gd name="connsiteY69" fmla="*/ 402772 h 1948543"/>
              <a:gd name="connsiteX70" fmla="*/ 8643257 w 9144877"/>
              <a:gd name="connsiteY70" fmla="*/ 370114 h 1948543"/>
              <a:gd name="connsiteX71" fmla="*/ 8784772 w 9144877"/>
              <a:gd name="connsiteY71" fmla="*/ 272143 h 1948543"/>
              <a:gd name="connsiteX72" fmla="*/ 8828315 w 9144877"/>
              <a:gd name="connsiteY72" fmla="*/ 261257 h 1948543"/>
              <a:gd name="connsiteX73" fmla="*/ 8882743 w 9144877"/>
              <a:gd name="connsiteY73" fmla="*/ 239486 h 1948543"/>
              <a:gd name="connsiteX74" fmla="*/ 8915400 w 9144877"/>
              <a:gd name="connsiteY74" fmla="*/ 217714 h 1948543"/>
              <a:gd name="connsiteX75" fmla="*/ 8980715 w 9144877"/>
              <a:gd name="connsiteY75" fmla="*/ 195943 h 1948543"/>
              <a:gd name="connsiteX76" fmla="*/ 9035143 w 9144877"/>
              <a:gd name="connsiteY76" fmla="*/ 174172 h 1948543"/>
              <a:gd name="connsiteX77" fmla="*/ 9122229 w 9144877"/>
              <a:gd name="connsiteY77" fmla="*/ 185057 h 1948543"/>
              <a:gd name="connsiteX78" fmla="*/ 9144000 w 9144877"/>
              <a:gd name="connsiteY78" fmla="*/ 206829 h 1948543"/>
              <a:gd name="connsiteX79" fmla="*/ 9133115 w 9144877"/>
              <a:gd name="connsiteY79" fmla="*/ 783772 h 1948543"/>
              <a:gd name="connsiteX80" fmla="*/ 9122229 w 9144877"/>
              <a:gd name="connsiteY80" fmla="*/ 827314 h 1948543"/>
              <a:gd name="connsiteX81" fmla="*/ 9111343 w 9144877"/>
              <a:gd name="connsiteY81" fmla="*/ 903514 h 1948543"/>
              <a:gd name="connsiteX82" fmla="*/ 9100457 w 9144877"/>
              <a:gd name="connsiteY82" fmla="*/ 1088572 h 1948543"/>
              <a:gd name="connsiteX83" fmla="*/ 9089572 w 9144877"/>
              <a:gd name="connsiteY83" fmla="*/ 1121229 h 1948543"/>
              <a:gd name="connsiteX84" fmla="*/ 9111343 w 9144877"/>
              <a:gd name="connsiteY84" fmla="*/ 1709057 h 1948543"/>
              <a:gd name="connsiteX85" fmla="*/ 9100457 w 9144877"/>
              <a:gd name="connsiteY85" fmla="*/ 1828800 h 1948543"/>
              <a:gd name="connsiteX86" fmla="*/ 9056915 w 9144877"/>
              <a:gd name="connsiteY86" fmla="*/ 1872343 h 1948543"/>
              <a:gd name="connsiteX87" fmla="*/ 9024257 w 9144877"/>
              <a:gd name="connsiteY87" fmla="*/ 1894114 h 1948543"/>
              <a:gd name="connsiteX88" fmla="*/ 8937172 w 9144877"/>
              <a:gd name="connsiteY88" fmla="*/ 1948543 h 1948543"/>
              <a:gd name="connsiteX89" fmla="*/ 8784772 w 9144877"/>
              <a:gd name="connsiteY89" fmla="*/ 1937657 h 1948543"/>
              <a:gd name="connsiteX90" fmla="*/ 8697686 w 9144877"/>
              <a:gd name="connsiteY90" fmla="*/ 1915886 h 1948543"/>
              <a:gd name="connsiteX91" fmla="*/ 8654143 w 9144877"/>
              <a:gd name="connsiteY91" fmla="*/ 1905000 h 1948543"/>
              <a:gd name="connsiteX92" fmla="*/ 8153400 w 9144877"/>
              <a:gd name="connsiteY92" fmla="*/ 1894114 h 1948543"/>
              <a:gd name="connsiteX93" fmla="*/ 8077200 w 9144877"/>
              <a:gd name="connsiteY93" fmla="*/ 1872343 h 1948543"/>
              <a:gd name="connsiteX94" fmla="*/ 7424057 w 9144877"/>
              <a:gd name="connsiteY94" fmla="*/ 1883229 h 1948543"/>
              <a:gd name="connsiteX95" fmla="*/ 7304315 w 9144877"/>
              <a:gd name="connsiteY95" fmla="*/ 1905000 h 1948543"/>
              <a:gd name="connsiteX96" fmla="*/ 7260772 w 9144877"/>
              <a:gd name="connsiteY96" fmla="*/ 1915886 h 1948543"/>
              <a:gd name="connsiteX97" fmla="*/ 7206343 w 9144877"/>
              <a:gd name="connsiteY97" fmla="*/ 1926772 h 1948543"/>
              <a:gd name="connsiteX98" fmla="*/ 6379029 w 9144877"/>
              <a:gd name="connsiteY98" fmla="*/ 1915886 h 1948543"/>
              <a:gd name="connsiteX99" fmla="*/ 6063343 w 9144877"/>
              <a:gd name="connsiteY99" fmla="*/ 1872343 h 1948543"/>
              <a:gd name="connsiteX100" fmla="*/ 5998029 w 9144877"/>
              <a:gd name="connsiteY100" fmla="*/ 1861457 h 1948543"/>
              <a:gd name="connsiteX101" fmla="*/ 5856515 w 9144877"/>
              <a:gd name="connsiteY101" fmla="*/ 1807029 h 1948543"/>
              <a:gd name="connsiteX102" fmla="*/ 5791200 w 9144877"/>
              <a:gd name="connsiteY102" fmla="*/ 1774372 h 1948543"/>
              <a:gd name="connsiteX103" fmla="*/ 5584372 w 9144877"/>
              <a:gd name="connsiteY103" fmla="*/ 1807029 h 1948543"/>
              <a:gd name="connsiteX104" fmla="*/ 5519057 w 9144877"/>
              <a:gd name="connsiteY104" fmla="*/ 1839686 h 1948543"/>
              <a:gd name="connsiteX105" fmla="*/ 5421086 w 9144877"/>
              <a:gd name="connsiteY105" fmla="*/ 1850572 h 1948543"/>
              <a:gd name="connsiteX106" fmla="*/ 4637315 w 9144877"/>
              <a:gd name="connsiteY106" fmla="*/ 1839686 h 1948543"/>
              <a:gd name="connsiteX107" fmla="*/ 4310743 w 9144877"/>
              <a:gd name="connsiteY107" fmla="*/ 1817914 h 1948543"/>
              <a:gd name="connsiteX108" fmla="*/ 4234543 w 9144877"/>
              <a:gd name="connsiteY108" fmla="*/ 1807029 h 1948543"/>
              <a:gd name="connsiteX109" fmla="*/ 4169229 w 9144877"/>
              <a:gd name="connsiteY109" fmla="*/ 1796143 h 1948543"/>
              <a:gd name="connsiteX110" fmla="*/ 3897086 w 9144877"/>
              <a:gd name="connsiteY110" fmla="*/ 1785257 h 1948543"/>
              <a:gd name="connsiteX111" fmla="*/ 3657600 w 9144877"/>
              <a:gd name="connsiteY111" fmla="*/ 1796143 h 1948543"/>
              <a:gd name="connsiteX112" fmla="*/ 3058886 w 9144877"/>
              <a:gd name="connsiteY112" fmla="*/ 1828800 h 1948543"/>
              <a:gd name="connsiteX113" fmla="*/ 1915886 w 9144877"/>
              <a:gd name="connsiteY113" fmla="*/ 1807029 h 1948543"/>
              <a:gd name="connsiteX114" fmla="*/ 228600 w 9144877"/>
              <a:gd name="connsiteY114" fmla="*/ 1741714 h 1948543"/>
              <a:gd name="connsiteX115" fmla="*/ 185057 w 9144877"/>
              <a:gd name="connsiteY115" fmla="*/ 1752600 h 1948543"/>
              <a:gd name="connsiteX116" fmla="*/ 141515 w 9144877"/>
              <a:gd name="connsiteY116" fmla="*/ 1741714 h 1948543"/>
              <a:gd name="connsiteX117" fmla="*/ 119743 w 9144877"/>
              <a:gd name="connsiteY117" fmla="*/ 1578429 h 1948543"/>
              <a:gd name="connsiteX118" fmla="*/ 97972 w 9144877"/>
              <a:gd name="connsiteY118" fmla="*/ 1556657 h 1948543"/>
              <a:gd name="connsiteX119" fmla="*/ 87086 w 9144877"/>
              <a:gd name="connsiteY119" fmla="*/ 1524000 h 1948543"/>
              <a:gd name="connsiteX120" fmla="*/ 65315 w 9144877"/>
              <a:gd name="connsiteY120" fmla="*/ 1447800 h 1948543"/>
              <a:gd name="connsiteX121" fmla="*/ 87086 w 9144877"/>
              <a:gd name="connsiteY121" fmla="*/ 1088572 h 1948543"/>
              <a:gd name="connsiteX122" fmla="*/ 130629 w 9144877"/>
              <a:gd name="connsiteY122" fmla="*/ 772886 h 1948543"/>
              <a:gd name="connsiteX123" fmla="*/ 108857 w 9144877"/>
              <a:gd name="connsiteY123" fmla="*/ 598714 h 1948543"/>
              <a:gd name="connsiteX124" fmla="*/ 76200 w 9144877"/>
              <a:gd name="connsiteY124" fmla="*/ 555172 h 1948543"/>
              <a:gd name="connsiteX125" fmla="*/ 54429 w 9144877"/>
              <a:gd name="connsiteY125" fmla="*/ 522514 h 1948543"/>
              <a:gd name="connsiteX126" fmla="*/ 10886 w 9144877"/>
              <a:gd name="connsiteY126" fmla="*/ 468086 h 1948543"/>
              <a:gd name="connsiteX127" fmla="*/ 0 w 9144877"/>
              <a:gd name="connsiteY127" fmla="*/ 435429 h 1948543"/>
              <a:gd name="connsiteX128" fmla="*/ 43543 w 9144877"/>
              <a:gd name="connsiteY128" fmla="*/ 391886 h 1948543"/>
              <a:gd name="connsiteX129" fmla="*/ 97972 w 9144877"/>
              <a:gd name="connsiteY129" fmla="*/ 359229 h 1948543"/>
              <a:gd name="connsiteX130" fmla="*/ 141515 w 9144877"/>
              <a:gd name="connsiteY130" fmla="*/ 326572 h 1948543"/>
              <a:gd name="connsiteX131" fmla="*/ 185057 w 9144877"/>
              <a:gd name="connsiteY131" fmla="*/ 304800 h 1948543"/>
              <a:gd name="connsiteX132" fmla="*/ 217715 w 9144877"/>
              <a:gd name="connsiteY132" fmla="*/ 283029 h 1948543"/>
              <a:gd name="connsiteX133" fmla="*/ 97972 w 9144877"/>
              <a:gd name="connsiteY133" fmla="*/ 228600 h 1948543"/>
              <a:gd name="connsiteX134" fmla="*/ 65315 w 9144877"/>
              <a:gd name="connsiteY134" fmla="*/ 206829 h 1948543"/>
              <a:gd name="connsiteX135" fmla="*/ 54429 w 9144877"/>
              <a:gd name="connsiteY135" fmla="*/ 163286 h 1948543"/>
              <a:gd name="connsiteX136" fmla="*/ 65315 w 9144877"/>
              <a:gd name="connsiteY136" fmla="*/ 195943 h 1948543"/>
              <a:gd name="connsiteX137" fmla="*/ 43543 w 9144877"/>
              <a:gd name="connsiteY137" fmla="*/ 293914 h 1948543"/>
              <a:gd name="connsiteX138" fmla="*/ 32657 w 9144877"/>
              <a:gd name="connsiteY138" fmla="*/ 337457 h 1948543"/>
              <a:gd name="connsiteX139" fmla="*/ 65315 w 9144877"/>
              <a:gd name="connsiteY139" fmla="*/ 326572 h 19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9144877" h="1948543">
                <a:moveTo>
                  <a:pt x="10886" y="359229"/>
                </a:moveTo>
                <a:cubicBezTo>
                  <a:pt x="25400" y="333829"/>
                  <a:pt x="37222" y="306688"/>
                  <a:pt x="54429" y="283029"/>
                </a:cubicBezTo>
                <a:cubicBezTo>
                  <a:pt x="66502" y="266429"/>
                  <a:pt x="86041" y="256189"/>
                  <a:pt x="97972" y="239486"/>
                </a:cubicBezTo>
                <a:cubicBezTo>
                  <a:pt x="116742" y="213208"/>
                  <a:pt x="96594" y="200528"/>
                  <a:pt x="130629" y="185057"/>
                </a:cubicBezTo>
                <a:cubicBezTo>
                  <a:pt x="357396" y="81981"/>
                  <a:pt x="107925" y="213735"/>
                  <a:pt x="315686" y="130629"/>
                </a:cubicBezTo>
                <a:cubicBezTo>
                  <a:pt x="416764" y="90197"/>
                  <a:pt x="327676" y="122000"/>
                  <a:pt x="478972" y="87086"/>
                </a:cubicBezTo>
                <a:cubicBezTo>
                  <a:pt x="490153" y="84506"/>
                  <a:pt x="500596" y="79352"/>
                  <a:pt x="511629" y="76200"/>
                </a:cubicBezTo>
                <a:cubicBezTo>
                  <a:pt x="607336" y="48854"/>
                  <a:pt x="509509" y="80534"/>
                  <a:pt x="587829" y="54429"/>
                </a:cubicBezTo>
                <a:cubicBezTo>
                  <a:pt x="707572" y="58057"/>
                  <a:pt x="827885" y="53091"/>
                  <a:pt x="947057" y="65314"/>
                </a:cubicBezTo>
                <a:cubicBezTo>
                  <a:pt x="971272" y="67798"/>
                  <a:pt x="989280" y="90275"/>
                  <a:pt x="1012372" y="97972"/>
                </a:cubicBezTo>
                <a:cubicBezTo>
                  <a:pt x="1033311" y="104952"/>
                  <a:pt x="1055915" y="105229"/>
                  <a:pt x="1077686" y="108857"/>
                </a:cubicBezTo>
                <a:cubicBezTo>
                  <a:pt x="1088572" y="112486"/>
                  <a:pt x="1099310" y="116591"/>
                  <a:pt x="1110343" y="119743"/>
                </a:cubicBezTo>
                <a:cubicBezTo>
                  <a:pt x="1162541" y="134657"/>
                  <a:pt x="1160567" y="128257"/>
                  <a:pt x="1219200" y="152400"/>
                </a:cubicBezTo>
                <a:cubicBezTo>
                  <a:pt x="1280886" y="177800"/>
                  <a:pt x="1341490" y="206004"/>
                  <a:pt x="1404257" y="228600"/>
                </a:cubicBezTo>
                <a:cubicBezTo>
                  <a:pt x="1432410" y="238735"/>
                  <a:pt x="1462744" y="241572"/>
                  <a:pt x="1491343" y="250372"/>
                </a:cubicBezTo>
                <a:cubicBezTo>
                  <a:pt x="1510019" y="256119"/>
                  <a:pt x="1526471" y="269095"/>
                  <a:pt x="1545772" y="272143"/>
                </a:cubicBezTo>
                <a:cubicBezTo>
                  <a:pt x="1596078" y="280086"/>
                  <a:pt x="1647372" y="279400"/>
                  <a:pt x="1698172" y="283029"/>
                </a:cubicBezTo>
                <a:cubicBezTo>
                  <a:pt x="1958838" y="335159"/>
                  <a:pt x="1866710" y="319522"/>
                  <a:pt x="2416629" y="326572"/>
                </a:cubicBezTo>
                <a:cubicBezTo>
                  <a:pt x="2478735" y="327368"/>
                  <a:pt x="2540000" y="312057"/>
                  <a:pt x="2601686" y="304800"/>
                </a:cubicBezTo>
                <a:cubicBezTo>
                  <a:pt x="2630715" y="290286"/>
                  <a:pt x="2658813" y="273740"/>
                  <a:pt x="2688772" y="261257"/>
                </a:cubicBezTo>
                <a:cubicBezTo>
                  <a:pt x="2732315" y="243114"/>
                  <a:pt x="2774650" y="221746"/>
                  <a:pt x="2819400" y="206829"/>
                </a:cubicBezTo>
                <a:cubicBezTo>
                  <a:pt x="2830286" y="203200"/>
                  <a:pt x="2841794" y="201075"/>
                  <a:pt x="2852057" y="195943"/>
                </a:cubicBezTo>
                <a:cubicBezTo>
                  <a:pt x="2863759" y="190092"/>
                  <a:pt x="2872759" y="179486"/>
                  <a:pt x="2884715" y="174172"/>
                </a:cubicBezTo>
                <a:cubicBezTo>
                  <a:pt x="2905686" y="164852"/>
                  <a:pt x="2928541" y="160458"/>
                  <a:pt x="2950029" y="152400"/>
                </a:cubicBezTo>
                <a:cubicBezTo>
                  <a:pt x="2979058" y="141514"/>
                  <a:pt x="3008497" y="131667"/>
                  <a:pt x="3037115" y="119743"/>
                </a:cubicBezTo>
                <a:cubicBezTo>
                  <a:pt x="3118298" y="85917"/>
                  <a:pt x="3059122" y="90939"/>
                  <a:pt x="3189515" y="54429"/>
                </a:cubicBezTo>
                <a:cubicBezTo>
                  <a:pt x="3242966" y="39463"/>
                  <a:pt x="3300142" y="39325"/>
                  <a:pt x="3352800" y="21772"/>
                </a:cubicBezTo>
                <a:cubicBezTo>
                  <a:pt x="3403010" y="5035"/>
                  <a:pt x="3374205" y="13136"/>
                  <a:pt x="3439886" y="0"/>
                </a:cubicBezTo>
                <a:cubicBezTo>
                  <a:pt x="4096617" y="18764"/>
                  <a:pt x="3644607" y="-8525"/>
                  <a:pt x="3897086" y="21772"/>
                </a:cubicBezTo>
                <a:cubicBezTo>
                  <a:pt x="3962334" y="29602"/>
                  <a:pt x="4028438" y="31432"/>
                  <a:pt x="4093029" y="43543"/>
                </a:cubicBezTo>
                <a:cubicBezTo>
                  <a:pt x="4151086" y="54429"/>
                  <a:pt x="4209479" y="63652"/>
                  <a:pt x="4267200" y="76200"/>
                </a:cubicBezTo>
                <a:cubicBezTo>
                  <a:pt x="4332993" y="90503"/>
                  <a:pt x="4375033" y="111675"/>
                  <a:pt x="4441372" y="130629"/>
                </a:cubicBezTo>
                <a:cubicBezTo>
                  <a:pt x="4459162" y="135712"/>
                  <a:pt x="4477657" y="137886"/>
                  <a:pt x="4495800" y="141514"/>
                </a:cubicBezTo>
                <a:cubicBezTo>
                  <a:pt x="4510314" y="152400"/>
                  <a:pt x="4522667" y="167025"/>
                  <a:pt x="4539343" y="174172"/>
                </a:cubicBezTo>
                <a:cubicBezTo>
                  <a:pt x="4604090" y="201921"/>
                  <a:pt x="4652298" y="201818"/>
                  <a:pt x="4713515" y="228600"/>
                </a:cubicBezTo>
                <a:cubicBezTo>
                  <a:pt x="4808710" y="270248"/>
                  <a:pt x="4899562" y="321929"/>
                  <a:pt x="4996543" y="359229"/>
                </a:cubicBezTo>
                <a:cubicBezTo>
                  <a:pt x="5043714" y="377372"/>
                  <a:pt x="5091754" y="393400"/>
                  <a:pt x="5138057" y="413657"/>
                </a:cubicBezTo>
                <a:cubicBezTo>
                  <a:pt x="5264393" y="468929"/>
                  <a:pt x="5059572" y="399193"/>
                  <a:pt x="5214257" y="457200"/>
                </a:cubicBezTo>
                <a:cubicBezTo>
                  <a:pt x="5228265" y="462453"/>
                  <a:pt x="5243607" y="463355"/>
                  <a:pt x="5257800" y="468086"/>
                </a:cubicBezTo>
                <a:cubicBezTo>
                  <a:pt x="5276338" y="474265"/>
                  <a:pt x="5292868" y="487217"/>
                  <a:pt x="5312229" y="489857"/>
                </a:cubicBezTo>
                <a:cubicBezTo>
                  <a:pt x="5373455" y="498206"/>
                  <a:pt x="5435600" y="497114"/>
                  <a:pt x="5497286" y="500743"/>
                </a:cubicBezTo>
                <a:cubicBezTo>
                  <a:pt x="5595257" y="497114"/>
                  <a:pt x="5693379" y="496378"/>
                  <a:pt x="5791200" y="489857"/>
                </a:cubicBezTo>
                <a:cubicBezTo>
                  <a:pt x="5802649" y="489094"/>
                  <a:pt x="5812656" y="481461"/>
                  <a:pt x="5823857" y="478972"/>
                </a:cubicBezTo>
                <a:cubicBezTo>
                  <a:pt x="5845403" y="474184"/>
                  <a:pt x="5867590" y="472711"/>
                  <a:pt x="5889172" y="468086"/>
                </a:cubicBezTo>
                <a:cubicBezTo>
                  <a:pt x="5918430" y="461816"/>
                  <a:pt x="5947101" y="453042"/>
                  <a:pt x="5976257" y="446314"/>
                </a:cubicBezTo>
                <a:cubicBezTo>
                  <a:pt x="6040614" y="431462"/>
                  <a:pt x="6051885" y="433073"/>
                  <a:pt x="6128657" y="424543"/>
                </a:cubicBezTo>
                <a:cubicBezTo>
                  <a:pt x="6186714" y="410029"/>
                  <a:pt x="6246056" y="399924"/>
                  <a:pt x="6302829" y="381000"/>
                </a:cubicBezTo>
                <a:cubicBezTo>
                  <a:pt x="6357258" y="362857"/>
                  <a:pt x="6409856" y="337824"/>
                  <a:pt x="6466115" y="326572"/>
                </a:cubicBezTo>
                <a:cubicBezTo>
                  <a:pt x="6520543" y="315686"/>
                  <a:pt x="6576742" y="311466"/>
                  <a:pt x="6629400" y="293914"/>
                </a:cubicBezTo>
                <a:cubicBezTo>
                  <a:pt x="6660522" y="283541"/>
                  <a:pt x="6671433" y="278977"/>
                  <a:pt x="6705600" y="272143"/>
                </a:cubicBezTo>
                <a:cubicBezTo>
                  <a:pt x="6727243" y="267814"/>
                  <a:pt x="6749272" y="265586"/>
                  <a:pt x="6770915" y="261257"/>
                </a:cubicBezTo>
                <a:cubicBezTo>
                  <a:pt x="6785585" y="258323"/>
                  <a:pt x="6799647" y="252488"/>
                  <a:pt x="6814457" y="250372"/>
                </a:cubicBezTo>
                <a:cubicBezTo>
                  <a:pt x="6850557" y="245215"/>
                  <a:pt x="6887029" y="243115"/>
                  <a:pt x="6923315" y="239486"/>
                </a:cubicBezTo>
                <a:cubicBezTo>
                  <a:pt x="6937829" y="235857"/>
                  <a:pt x="6952100" y="231060"/>
                  <a:pt x="6966857" y="228600"/>
                </a:cubicBezTo>
                <a:cubicBezTo>
                  <a:pt x="7017475" y="220164"/>
                  <a:pt x="7119257" y="206829"/>
                  <a:pt x="7119257" y="206829"/>
                </a:cubicBezTo>
                <a:cubicBezTo>
                  <a:pt x="7246257" y="210457"/>
                  <a:pt x="7373579" y="207970"/>
                  <a:pt x="7500257" y="217714"/>
                </a:cubicBezTo>
                <a:cubicBezTo>
                  <a:pt x="7516437" y="218959"/>
                  <a:pt x="7528405" y="234354"/>
                  <a:pt x="7543800" y="239486"/>
                </a:cubicBezTo>
                <a:cubicBezTo>
                  <a:pt x="7561353" y="245337"/>
                  <a:pt x="7580086" y="246743"/>
                  <a:pt x="7598229" y="250372"/>
                </a:cubicBezTo>
                <a:cubicBezTo>
                  <a:pt x="7612743" y="261258"/>
                  <a:pt x="7625912" y="274218"/>
                  <a:pt x="7641772" y="283029"/>
                </a:cubicBezTo>
                <a:cubicBezTo>
                  <a:pt x="7658853" y="292519"/>
                  <a:pt x="7678411" y="296714"/>
                  <a:pt x="7696200" y="304800"/>
                </a:cubicBezTo>
                <a:cubicBezTo>
                  <a:pt x="7718360" y="314872"/>
                  <a:pt x="7739355" y="327384"/>
                  <a:pt x="7761515" y="337457"/>
                </a:cubicBezTo>
                <a:cubicBezTo>
                  <a:pt x="7779304" y="345543"/>
                  <a:pt x="7798466" y="350490"/>
                  <a:pt x="7815943" y="359229"/>
                </a:cubicBezTo>
                <a:cubicBezTo>
                  <a:pt x="7827645" y="365080"/>
                  <a:pt x="7836645" y="375687"/>
                  <a:pt x="7848600" y="381000"/>
                </a:cubicBezTo>
                <a:cubicBezTo>
                  <a:pt x="7864312" y="387983"/>
                  <a:pt x="7933239" y="409931"/>
                  <a:pt x="7957457" y="413657"/>
                </a:cubicBezTo>
                <a:cubicBezTo>
                  <a:pt x="8083607" y="433064"/>
                  <a:pt x="8038092" y="413676"/>
                  <a:pt x="8175172" y="446314"/>
                </a:cubicBezTo>
                <a:cubicBezTo>
                  <a:pt x="8212025" y="455089"/>
                  <a:pt x="8247743" y="468086"/>
                  <a:pt x="8284029" y="478972"/>
                </a:cubicBezTo>
                <a:cubicBezTo>
                  <a:pt x="8327572" y="475343"/>
                  <a:pt x="8371301" y="473506"/>
                  <a:pt x="8414657" y="468086"/>
                </a:cubicBezTo>
                <a:cubicBezTo>
                  <a:pt x="8444910" y="464304"/>
                  <a:pt x="8462737" y="454348"/>
                  <a:pt x="8490857" y="446314"/>
                </a:cubicBezTo>
                <a:cubicBezTo>
                  <a:pt x="8518488" y="438420"/>
                  <a:pt x="8540949" y="435732"/>
                  <a:pt x="8567057" y="424543"/>
                </a:cubicBezTo>
                <a:cubicBezTo>
                  <a:pt x="8581972" y="418151"/>
                  <a:pt x="8596086" y="410029"/>
                  <a:pt x="8610600" y="402772"/>
                </a:cubicBezTo>
                <a:cubicBezTo>
                  <a:pt x="8621486" y="391886"/>
                  <a:pt x="8631568" y="380133"/>
                  <a:pt x="8643257" y="370114"/>
                </a:cubicBezTo>
                <a:cubicBezTo>
                  <a:pt x="8671976" y="345498"/>
                  <a:pt x="8771701" y="279181"/>
                  <a:pt x="8784772" y="272143"/>
                </a:cubicBezTo>
                <a:cubicBezTo>
                  <a:pt x="8797945" y="265050"/>
                  <a:pt x="8814122" y="265988"/>
                  <a:pt x="8828315" y="261257"/>
                </a:cubicBezTo>
                <a:cubicBezTo>
                  <a:pt x="8846852" y="255078"/>
                  <a:pt x="8865266" y="248225"/>
                  <a:pt x="8882743" y="239486"/>
                </a:cubicBezTo>
                <a:cubicBezTo>
                  <a:pt x="8894445" y="233635"/>
                  <a:pt x="8903445" y="223028"/>
                  <a:pt x="8915400" y="217714"/>
                </a:cubicBezTo>
                <a:cubicBezTo>
                  <a:pt x="8936371" y="208393"/>
                  <a:pt x="8959147" y="203786"/>
                  <a:pt x="8980715" y="195943"/>
                </a:cubicBezTo>
                <a:cubicBezTo>
                  <a:pt x="8999079" y="189265"/>
                  <a:pt x="9017000" y="181429"/>
                  <a:pt x="9035143" y="174172"/>
                </a:cubicBezTo>
                <a:cubicBezTo>
                  <a:pt x="9064172" y="177800"/>
                  <a:pt x="9094208" y="176651"/>
                  <a:pt x="9122229" y="185057"/>
                </a:cubicBezTo>
                <a:cubicBezTo>
                  <a:pt x="9132059" y="188006"/>
                  <a:pt x="9143813" y="196568"/>
                  <a:pt x="9144000" y="206829"/>
                </a:cubicBezTo>
                <a:cubicBezTo>
                  <a:pt x="9147497" y="399146"/>
                  <a:pt x="9139860" y="591542"/>
                  <a:pt x="9133115" y="783772"/>
                </a:cubicBezTo>
                <a:cubicBezTo>
                  <a:pt x="9132590" y="798724"/>
                  <a:pt x="9124905" y="812595"/>
                  <a:pt x="9122229" y="827314"/>
                </a:cubicBezTo>
                <a:cubicBezTo>
                  <a:pt x="9117639" y="852558"/>
                  <a:pt x="9114972" y="878114"/>
                  <a:pt x="9111343" y="903514"/>
                </a:cubicBezTo>
                <a:cubicBezTo>
                  <a:pt x="9107714" y="965200"/>
                  <a:pt x="9106605" y="1027086"/>
                  <a:pt x="9100457" y="1088572"/>
                </a:cubicBezTo>
                <a:cubicBezTo>
                  <a:pt x="9099315" y="1099989"/>
                  <a:pt x="9089572" y="1109755"/>
                  <a:pt x="9089572" y="1121229"/>
                </a:cubicBezTo>
                <a:cubicBezTo>
                  <a:pt x="9089572" y="1437366"/>
                  <a:pt x="9094377" y="1471543"/>
                  <a:pt x="9111343" y="1709057"/>
                </a:cubicBezTo>
                <a:cubicBezTo>
                  <a:pt x="9107714" y="1748971"/>
                  <a:pt x="9113131" y="1790778"/>
                  <a:pt x="9100457" y="1828800"/>
                </a:cubicBezTo>
                <a:cubicBezTo>
                  <a:pt x="9093966" y="1848273"/>
                  <a:pt x="9072500" y="1858985"/>
                  <a:pt x="9056915" y="1872343"/>
                </a:cubicBezTo>
                <a:cubicBezTo>
                  <a:pt x="9046982" y="1880857"/>
                  <a:pt x="9034903" y="1886510"/>
                  <a:pt x="9024257" y="1894114"/>
                </a:cubicBezTo>
                <a:cubicBezTo>
                  <a:pt x="8958306" y="1941222"/>
                  <a:pt x="9005375" y="1914442"/>
                  <a:pt x="8937172" y="1948543"/>
                </a:cubicBezTo>
                <a:cubicBezTo>
                  <a:pt x="8886372" y="1944914"/>
                  <a:pt x="8835422" y="1942988"/>
                  <a:pt x="8784772" y="1937657"/>
                </a:cubicBezTo>
                <a:cubicBezTo>
                  <a:pt x="8732202" y="1932123"/>
                  <a:pt x="8739765" y="1927909"/>
                  <a:pt x="8697686" y="1915886"/>
                </a:cubicBezTo>
                <a:cubicBezTo>
                  <a:pt x="8683301" y="1911776"/>
                  <a:pt x="8669092" y="1905598"/>
                  <a:pt x="8654143" y="1905000"/>
                </a:cubicBezTo>
                <a:cubicBezTo>
                  <a:pt x="8487323" y="1898327"/>
                  <a:pt x="8320314" y="1897743"/>
                  <a:pt x="8153400" y="1894114"/>
                </a:cubicBezTo>
                <a:cubicBezTo>
                  <a:pt x="8128000" y="1886857"/>
                  <a:pt x="8103103" y="1877524"/>
                  <a:pt x="8077200" y="1872343"/>
                </a:cubicBezTo>
                <a:cubicBezTo>
                  <a:pt x="7889062" y="1834715"/>
                  <a:pt x="7462220" y="1881761"/>
                  <a:pt x="7424057" y="1883229"/>
                </a:cubicBezTo>
                <a:lnTo>
                  <a:pt x="7304315" y="1905000"/>
                </a:lnTo>
                <a:cubicBezTo>
                  <a:pt x="7289644" y="1907934"/>
                  <a:pt x="7275377" y="1912640"/>
                  <a:pt x="7260772" y="1915886"/>
                </a:cubicBezTo>
                <a:cubicBezTo>
                  <a:pt x="7242710" y="1919900"/>
                  <a:pt x="7224486" y="1923143"/>
                  <a:pt x="7206343" y="1926772"/>
                </a:cubicBezTo>
                <a:cubicBezTo>
                  <a:pt x="6930572" y="1923143"/>
                  <a:pt x="6654604" y="1926909"/>
                  <a:pt x="6379029" y="1915886"/>
                </a:cubicBezTo>
                <a:cubicBezTo>
                  <a:pt x="6181569" y="1907988"/>
                  <a:pt x="6186511" y="1894738"/>
                  <a:pt x="6063343" y="1872343"/>
                </a:cubicBezTo>
                <a:cubicBezTo>
                  <a:pt x="6041627" y="1868395"/>
                  <a:pt x="6019800" y="1865086"/>
                  <a:pt x="5998029" y="1861457"/>
                </a:cubicBezTo>
                <a:cubicBezTo>
                  <a:pt x="5950858" y="1843314"/>
                  <a:pt x="5898567" y="1835064"/>
                  <a:pt x="5856515" y="1807029"/>
                </a:cubicBezTo>
                <a:cubicBezTo>
                  <a:pt x="5814310" y="1778892"/>
                  <a:pt x="5836269" y="1789394"/>
                  <a:pt x="5791200" y="1774372"/>
                </a:cubicBezTo>
                <a:cubicBezTo>
                  <a:pt x="5722257" y="1785258"/>
                  <a:pt x="5653043" y="1794544"/>
                  <a:pt x="5584372" y="1807029"/>
                </a:cubicBezTo>
                <a:cubicBezTo>
                  <a:pt x="5413261" y="1838140"/>
                  <a:pt x="5704978" y="1793205"/>
                  <a:pt x="5519057" y="1839686"/>
                </a:cubicBezTo>
                <a:cubicBezTo>
                  <a:pt x="5487180" y="1847655"/>
                  <a:pt x="5453743" y="1846943"/>
                  <a:pt x="5421086" y="1850572"/>
                </a:cubicBezTo>
                <a:lnTo>
                  <a:pt x="4637315" y="1839686"/>
                </a:lnTo>
                <a:cubicBezTo>
                  <a:pt x="4528263" y="1836479"/>
                  <a:pt x="4419485" y="1826731"/>
                  <a:pt x="4310743" y="1817914"/>
                </a:cubicBezTo>
                <a:cubicBezTo>
                  <a:pt x="4285169" y="1815840"/>
                  <a:pt x="4259902" y="1810930"/>
                  <a:pt x="4234543" y="1807029"/>
                </a:cubicBezTo>
                <a:cubicBezTo>
                  <a:pt x="4212728" y="1803673"/>
                  <a:pt x="4191255" y="1797564"/>
                  <a:pt x="4169229" y="1796143"/>
                </a:cubicBezTo>
                <a:cubicBezTo>
                  <a:pt x="4078630" y="1790298"/>
                  <a:pt x="3987800" y="1788886"/>
                  <a:pt x="3897086" y="1785257"/>
                </a:cubicBezTo>
                <a:lnTo>
                  <a:pt x="3657600" y="1796143"/>
                </a:lnTo>
                <a:cubicBezTo>
                  <a:pt x="3095728" y="1819884"/>
                  <a:pt x="3300523" y="1788526"/>
                  <a:pt x="3058886" y="1828800"/>
                </a:cubicBezTo>
                <a:lnTo>
                  <a:pt x="1915886" y="1807029"/>
                </a:lnTo>
                <a:lnTo>
                  <a:pt x="228600" y="1741714"/>
                </a:lnTo>
                <a:cubicBezTo>
                  <a:pt x="214086" y="1745343"/>
                  <a:pt x="198438" y="1745909"/>
                  <a:pt x="185057" y="1752600"/>
                </a:cubicBezTo>
                <a:cubicBezTo>
                  <a:pt x="146279" y="1771989"/>
                  <a:pt x="178865" y="1797742"/>
                  <a:pt x="141515" y="1741714"/>
                </a:cubicBezTo>
                <a:cubicBezTo>
                  <a:pt x="141150" y="1738792"/>
                  <a:pt x="122748" y="1587443"/>
                  <a:pt x="119743" y="1578429"/>
                </a:cubicBezTo>
                <a:cubicBezTo>
                  <a:pt x="116498" y="1568692"/>
                  <a:pt x="105229" y="1563914"/>
                  <a:pt x="97972" y="1556657"/>
                </a:cubicBezTo>
                <a:cubicBezTo>
                  <a:pt x="94343" y="1545771"/>
                  <a:pt x="90238" y="1535033"/>
                  <a:pt x="87086" y="1524000"/>
                </a:cubicBezTo>
                <a:cubicBezTo>
                  <a:pt x="59740" y="1428293"/>
                  <a:pt x="91420" y="1526120"/>
                  <a:pt x="65315" y="1447800"/>
                </a:cubicBezTo>
                <a:cubicBezTo>
                  <a:pt x="94587" y="1125785"/>
                  <a:pt x="52143" y="1612717"/>
                  <a:pt x="87086" y="1088572"/>
                </a:cubicBezTo>
                <a:cubicBezTo>
                  <a:pt x="103916" y="836124"/>
                  <a:pt x="84263" y="911979"/>
                  <a:pt x="130629" y="772886"/>
                </a:cubicBezTo>
                <a:cubicBezTo>
                  <a:pt x="123372" y="714829"/>
                  <a:pt x="123048" y="655476"/>
                  <a:pt x="108857" y="598714"/>
                </a:cubicBezTo>
                <a:cubicBezTo>
                  <a:pt x="104457" y="581113"/>
                  <a:pt x="86745" y="569935"/>
                  <a:pt x="76200" y="555172"/>
                </a:cubicBezTo>
                <a:cubicBezTo>
                  <a:pt x="68596" y="544526"/>
                  <a:pt x="62602" y="532730"/>
                  <a:pt x="54429" y="522514"/>
                </a:cubicBezTo>
                <a:cubicBezTo>
                  <a:pt x="27425" y="488759"/>
                  <a:pt x="33226" y="512767"/>
                  <a:pt x="10886" y="468086"/>
                </a:cubicBezTo>
                <a:cubicBezTo>
                  <a:pt x="5754" y="457823"/>
                  <a:pt x="3629" y="446315"/>
                  <a:pt x="0" y="435429"/>
                </a:cubicBezTo>
                <a:cubicBezTo>
                  <a:pt x="14514" y="420915"/>
                  <a:pt x="27340" y="404488"/>
                  <a:pt x="43543" y="391886"/>
                </a:cubicBezTo>
                <a:cubicBezTo>
                  <a:pt x="60244" y="378896"/>
                  <a:pt x="80367" y="370965"/>
                  <a:pt x="97972" y="359229"/>
                </a:cubicBezTo>
                <a:cubicBezTo>
                  <a:pt x="113068" y="349165"/>
                  <a:pt x="126130" y="336188"/>
                  <a:pt x="141515" y="326572"/>
                </a:cubicBezTo>
                <a:cubicBezTo>
                  <a:pt x="155276" y="317971"/>
                  <a:pt x="170968" y="312851"/>
                  <a:pt x="185057" y="304800"/>
                </a:cubicBezTo>
                <a:cubicBezTo>
                  <a:pt x="196416" y="298309"/>
                  <a:pt x="206829" y="290286"/>
                  <a:pt x="217715" y="283029"/>
                </a:cubicBezTo>
                <a:cubicBezTo>
                  <a:pt x="177801" y="264886"/>
                  <a:pt x="137188" y="248208"/>
                  <a:pt x="97972" y="228600"/>
                </a:cubicBezTo>
                <a:cubicBezTo>
                  <a:pt x="86270" y="222749"/>
                  <a:pt x="72572" y="217715"/>
                  <a:pt x="65315" y="206829"/>
                </a:cubicBezTo>
                <a:cubicBezTo>
                  <a:pt x="57016" y="194381"/>
                  <a:pt x="54429" y="178247"/>
                  <a:pt x="54429" y="163286"/>
                </a:cubicBezTo>
                <a:cubicBezTo>
                  <a:pt x="54429" y="151811"/>
                  <a:pt x="61686" y="185057"/>
                  <a:pt x="65315" y="195943"/>
                </a:cubicBezTo>
                <a:cubicBezTo>
                  <a:pt x="45669" y="313814"/>
                  <a:pt x="64982" y="218879"/>
                  <a:pt x="43543" y="293914"/>
                </a:cubicBezTo>
                <a:cubicBezTo>
                  <a:pt x="39433" y="308299"/>
                  <a:pt x="24358" y="325009"/>
                  <a:pt x="32657" y="337457"/>
                </a:cubicBezTo>
                <a:cubicBezTo>
                  <a:pt x="39022" y="347005"/>
                  <a:pt x="65315" y="326572"/>
                  <a:pt x="65315" y="326572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21432" y="492242"/>
            <a:ext cx="2160240" cy="115212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KEČUP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2353680" y="1068306"/>
            <a:ext cx="792088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2749724" y="1068306"/>
            <a:ext cx="3960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Prstenec 26"/>
          <p:cNvSpPr/>
          <p:nvPr/>
        </p:nvSpPr>
        <p:spPr>
          <a:xfrm>
            <a:off x="131709" y="1607453"/>
            <a:ext cx="288032" cy="288032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Prstenec 27"/>
          <p:cNvSpPr/>
          <p:nvPr/>
        </p:nvSpPr>
        <p:spPr>
          <a:xfrm>
            <a:off x="1946986" y="1609955"/>
            <a:ext cx="288032" cy="288032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Prstenec 28"/>
          <p:cNvSpPr/>
          <p:nvPr/>
        </p:nvSpPr>
        <p:spPr>
          <a:xfrm>
            <a:off x="2857736" y="1644370"/>
            <a:ext cx="288032" cy="288032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Prstenec 29"/>
          <p:cNvSpPr/>
          <p:nvPr/>
        </p:nvSpPr>
        <p:spPr>
          <a:xfrm>
            <a:off x="2317912" y="1644370"/>
            <a:ext cx="288032" cy="288032"/>
          </a:xfrm>
          <a:prstGeom prst="don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Volný tvar 30"/>
          <p:cNvSpPr/>
          <p:nvPr/>
        </p:nvSpPr>
        <p:spPr>
          <a:xfrm>
            <a:off x="2284782" y="1427400"/>
            <a:ext cx="65787" cy="77928"/>
          </a:xfrm>
          <a:custGeom>
            <a:avLst/>
            <a:gdLst>
              <a:gd name="connsiteX0" fmla="*/ 22244 w 65787"/>
              <a:gd name="connsiteY0" fmla="*/ 0 h 77928"/>
              <a:gd name="connsiteX1" fmla="*/ 473 w 65787"/>
              <a:gd name="connsiteY1" fmla="*/ 65314 h 77928"/>
              <a:gd name="connsiteX2" fmla="*/ 65787 w 65787"/>
              <a:gd name="connsiteY2" fmla="*/ 65314 h 77928"/>
              <a:gd name="connsiteX3" fmla="*/ 22244 w 65787"/>
              <a:gd name="connsiteY3" fmla="*/ 0 h 7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87" h="77928">
                <a:moveTo>
                  <a:pt x="22244" y="0"/>
                </a:moveTo>
                <a:cubicBezTo>
                  <a:pt x="11358" y="0"/>
                  <a:pt x="-2773" y="42596"/>
                  <a:pt x="473" y="65314"/>
                </a:cubicBezTo>
                <a:cubicBezTo>
                  <a:pt x="4432" y="93024"/>
                  <a:pt x="61828" y="66634"/>
                  <a:pt x="65787" y="65314"/>
                </a:cubicBezTo>
                <a:cubicBezTo>
                  <a:pt x="39515" y="25906"/>
                  <a:pt x="33130" y="0"/>
                  <a:pt x="2224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-23000" y="0"/>
            <a:ext cx="9144000" cy="69133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900" dirty="0" smtClean="0">
                <a:solidFill>
                  <a:srgbClr val="A20000"/>
                </a:solidFill>
              </a:rPr>
              <a:t>ČVÁCH</a:t>
            </a:r>
            <a:endParaRPr lang="cs-CZ" sz="10900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C -0.00625 -0.00834 -0.00711 -0.00648 -0.01666 -0.00486 C -0.0243 0.00208 -0.03055 0.00393 -0.03941 0.00787 C -0.05104 0.00578 -0.0526 0.00648 -0.04409 -0.00486 C -0.03819 -0.00417 -0.03194 -0.00371 -0.02621 -0.00162 C -0.02378 -0.0007 -0.01909 0.00162 -0.01909 0.00162 C -0.01493 0.00949 -0.00816 0.01342 -0.00121 0.01574 C 0.0066 0.01435 0.01059 0.01597 0.01302 0.00625 C 0.01216 0.00463 0.01181 0.00254 0.01059 0.00162 C 0.00851 -0.00023 0.00348 -0.00162 0.00348 -0.00162 C -0.00954 -0.00047 -0.01198 -0.0007 -0.02152 0.00301 C -0.02968 0.01041 -0.02777 0.00578 -0.02986 0.01412 C -0.03454 0.01365 -0.03975 0.01504 -0.04409 0.01273 C -0.04548 0.01203 -0.0427 0.00926 -0.04166 0.00787 C -0.03888 0.00416 -0.03472 0.00162 -0.03107 4.81481E-6 C -0.02534 0.00185 -0.02326 0.00393 -0.01909 0.00949 C -0.01649 0.01967 -0.0059 0.01713 0.00122 0.01898 C 0.00434 0.01852 0.00782 0.01944 0.01059 0.01736 C 0.01164 0.01666 0.01025 0.01412 0.00955 0.01273 C 0.00625 0.00602 0.00052 0.0037 -0.00486 0.00162 C -0.01007 0.00208 -0.01527 0.00185 -0.02031 0.00301 C -0.02378 0.00393 -0.02934 0.01296 -0.03211 0.01574 C -0.03888 0.01528 -0.04566 0.01504 -0.05243 0.01412 C -0.05399 0.01389 -0.05625 0.01458 -0.05711 0.01273 C -0.05954 0.0074 -0.05225 0.00046 -0.05 -0.00162 C -0.03802 -0.00047 -0.03541 -0.00047 -0.02621 0.00301 C -0.02274 0.01041 -0.01996 0.0162 -0.01545 0.02222 C -0.00555 0.02129 0.00157 0.025 0.00469 0.01273 C 0.00434 0.01065 0.00469 0.00764 0.00348 0.00625 C 0.00157 0.00393 -0.00121 0.00393 -0.00364 0.00301 C -0.00486 0.00254 -0.00711 0.00162 -0.00711 0.00162 C -0.01284 0.00278 -0.01823 0.0037 -0.02378 0.00625 C -0.02604 0.00926 -0.02882 0.01111 -0.03107 0.01412 C -0.03211 0.01551 -0.03211 0.01805 -0.03333 0.01898 C -0.03541 0.02083 -0.04045 0.02222 -0.04045 0.02222 C -0.04913 0.02037 -0.05364 0.01782 -0.05833 0.00787 C -0.05711 0.00671 -0.05607 0.00532 -0.05486 0.00463 C -0.0526 0.00324 -0.04774 0.00162 -0.04774 0.00162 C -0.0368 0.00231 -0.02882 0.00185 -0.01909 0.00625 C -0.01441 0.01111 -0.01128 0.01666 -0.00711 0.02222 C -0.00468 0.0206 -0.00121 0.02037 -3.88889E-6 0.01736 C 0.00469 0.00578 -0.00833 0.00393 -0.01198 0.00301 C -0.01632 0.00347 -0.02083 0.00301 -0.025 0.00463 C -0.02777 0.00578 -0.03211 0.01111 -0.03211 0.01111 C -0.03472 0.02083 -0.03645 0.02083 -0.04409 0.01898 C -0.04184 0.00115 -0.03698 0.0081 -0.02152 0.00949 C -0.01788 0.01666 -0.01597 0.02268 -0.00954 0.02523 C -0.0026 0.02407 0.00087 0.02176 0.00712 0.01898 C 0.00868 0.01296 0.00938 0.00532 0.00348 0.00301 C -0.00069 0.00139 -0.00954 4.81481E-6 -0.00954 4.81481E-6 C -0.01388 0.00046 -0.01857 4.81481E-6 -0.02274 0.00162 C -0.02916 0.00416 -0.02916 0.0081 -0.03333 0.01273 C -0.03628 0.01597 -0.04409 0.01898 -0.04409 0.01898 C -0.05468 0.01736 -0.0552 0.01805 -0.06198 0.00949 C -0.06163 0.0074 -0.06215 0.0044 -0.06076 0.00301 C -0.0585 0.00069 -0.05243 4.81481E-6 -0.05243 4.81481E-6 C -0.04444 -0.00718 -0.04062 -0.0044 -0.02986 -0.00324 C -0.01979 0.00555 -0.02048 0.00903 -0.01441 0.02222 C 0.00087 0.0206 -0.00416 0.02361 0.00226 0.01898 C -0.00017 0.00856 0.00243 0.00949 -0.00243 0.00949 " pathEditMode="relative" ptsTypes="fffffffffffffffffffffffffffffffffffffffffffffffffffffffffffA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198 0.01296 0.09948 0.01435 0.20243 0.01273 C 0.29271 -0.00787 0.38576 0.01042 0.47743 0.01111 C 0.48715 0.01389 0.49618 0.01967 0.50608 0.02222 C 0.51267 0.02662 0.51927 0.03356 0.52621 0.03634 C 0.5309 0.04259 0.53663 0.04514 0.54167 0.05069 C 0.54306 0.05208 0.54392 0.05417 0.54531 0.05555 C 0.54757 0.05787 0.55243 0.0618 0.55243 0.0618 C 0.55625 0.07708 0.56285 0.08032 0.57153 0.08889 C 0.57639 0.09375 0.5809 0.09977 0.58576 0.10463 C 0.58767 0.10833 0.59062 0.11134 0.59167 0.11574 C 0.59201 0.11736 0.59219 0.11921 0.59288 0.1206 C 0.59462 0.12454 0.59878 0.13171 0.59878 0.13171 C 0.60174 0.15023 0.6092 0.17222 0.62153 0.18241 C 0.62639 0.19282 0.62031 0.18148 0.62986 0.1919 C 0.63246 0.19467 0.6342 0.19907 0.63698 0.20162 C 0.6434 0.20717 0.64948 0.21227 0.65608 0.21736 C 0.66181 0.22176 0.66771 0.22986 0.67274 0.23495 C 0.67691 0.23935 0.69722 0.24514 0.7 0.24606 C 0.71198 0.25023 0.69983 0.24861 0.71545 0.25555 C 0.72066 0.25764 0.72587 0.25995 0.73108 0.2618 C 0.74132 0.27153 0.7566 0.26829 0.76788 0.26829 " pathEditMode="relative" ptsTypes="fffffffffffffffffffffA">
                                      <p:cBhvr>
                                        <p:cTn id="1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198 0.01296 0.09948 0.01435 0.20243 0.01273 C 0.29271 -0.00787 0.38576 0.01042 0.47743 0.01111 C 0.48715 0.01389 0.49618 0.01967 0.50608 0.02222 C 0.51267 0.02662 0.51927 0.03356 0.52621 0.03634 C 0.5309 0.04259 0.53663 0.04514 0.54167 0.05069 C 0.54306 0.05208 0.54392 0.05417 0.54531 0.05555 C 0.54757 0.05787 0.55243 0.0618 0.55243 0.0618 C 0.55625 0.07708 0.56285 0.08032 0.57153 0.08889 C 0.57639 0.09375 0.5809 0.09977 0.58576 0.10463 C 0.58767 0.10833 0.59062 0.11134 0.59167 0.11574 C 0.59201 0.11736 0.59219 0.11921 0.59288 0.1206 C 0.59462 0.12454 0.59878 0.13171 0.59878 0.13171 C 0.60174 0.15023 0.6092 0.17222 0.62153 0.18241 C 0.62639 0.19282 0.62031 0.18148 0.62986 0.1919 C 0.63246 0.19467 0.6342 0.19907 0.63698 0.20162 C 0.6434 0.20717 0.64948 0.21227 0.65608 0.21736 C 0.66181 0.22176 0.66771 0.22986 0.67274 0.23495 C 0.67691 0.23935 0.69722 0.24514 0.7 0.24606 C 0.71198 0.25023 0.69983 0.24861 0.71545 0.25555 C 0.72066 0.25764 0.72587 0.25995 0.73108 0.2618 C 0.74132 0.27153 0.7566 0.26829 0.76788 0.26829 " pathEditMode="relative" ptsTypes="fffffffffffffffffffffA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198 0.01296 0.09948 0.01435 0.20243 0.01273 C 0.29271 -0.00787 0.38576 0.01042 0.47743 0.01111 C 0.48715 0.01389 0.49618 0.01967 0.50608 0.02222 C 0.51267 0.02662 0.51927 0.03356 0.52621 0.03634 C 0.5309 0.04259 0.53663 0.04514 0.54167 0.05069 C 0.54306 0.05208 0.54392 0.05417 0.54531 0.05555 C 0.54757 0.05787 0.55243 0.0618 0.55243 0.0618 C 0.55625 0.07708 0.56285 0.08032 0.57153 0.08889 C 0.57639 0.09375 0.5809 0.09977 0.58576 0.10463 C 0.58767 0.10833 0.59062 0.11134 0.59167 0.11574 C 0.59201 0.11736 0.59219 0.11921 0.59288 0.1206 C 0.59462 0.12454 0.59878 0.13171 0.59878 0.13171 C 0.60174 0.15023 0.6092 0.17222 0.62153 0.18241 C 0.62639 0.19282 0.62031 0.18148 0.62986 0.1919 C 0.63246 0.19467 0.6342 0.19907 0.63698 0.20162 C 0.6434 0.20717 0.64948 0.21227 0.65608 0.21736 C 0.66181 0.22176 0.66771 0.22986 0.67274 0.23495 C 0.67691 0.23935 0.69722 0.24514 0.7 0.24606 C 0.71198 0.25023 0.69983 0.24861 0.71545 0.25555 C 0.72066 0.25764 0.72587 0.25995 0.73108 0.2618 C 0.74132 0.27153 0.7566 0.26829 0.76788 0.26829 " pathEditMode="relative" ptsTypes="fffffffffffffffffffff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198 0.01296 0.09948 0.01435 0.20243 0.01273 C 0.29271 -0.00787 0.38576 0.01042 0.47743 0.01111 C 0.48715 0.01389 0.49618 0.01967 0.50608 0.02222 C 0.51267 0.02662 0.51927 0.03356 0.52621 0.03634 C 0.5309 0.04259 0.53663 0.04514 0.54167 0.05069 C 0.54306 0.05208 0.54392 0.05417 0.54531 0.05555 C 0.54757 0.05787 0.55243 0.0618 0.55243 0.0618 C 0.55625 0.07708 0.56285 0.08032 0.57153 0.08889 C 0.57639 0.09375 0.5809 0.09977 0.58576 0.10463 C 0.58767 0.10833 0.59062 0.11134 0.59167 0.11574 C 0.59201 0.11736 0.59219 0.11921 0.59288 0.1206 C 0.59462 0.12454 0.59878 0.13171 0.59878 0.13171 C 0.60174 0.15023 0.6092 0.17222 0.62153 0.18241 C 0.62639 0.19282 0.62031 0.18148 0.62986 0.1919 C 0.63246 0.19467 0.6342 0.19907 0.63698 0.20162 C 0.6434 0.20717 0.64948 0.21227 0.65608 0.21736 C 0.66181 0.22176 0.66771 0.22986 0.67274 0.23495 C 0.67691 0.23935 0.69722 0.24514 0.7 0.24606 C 0.71198 0.25023 0.69983 0.24861 0.71545 0.25555 C 0.72066 0.25764 0.72587 0.25995 0.73108 0.2618 C 0.74132 0.27153 0.7566 0.26829 0.76788 0.26829 " pathEditMode="relative" ptsTypes="fffffffffffffffffffffA">
                                      <p:cBhvr>
                                        <p:cTn id="1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198 0.01296 0.09948 0.01435 0.20243 0.01273 C 0.29271 -0.00787 0.38576 0.01042 0.47743 0.01111 C 0.48715 0.01389 0.49618 0.01967 0.50608 0.02222 C 0.51267 0.02662 0.51927 0.03356 0.52621 0.03634 C 0.5309 0.04259 0.53663 0.04514 0.54167 0.05069 C 0.54306 0.05208 0.54392 0.05417 0.54531 0.05555 C 0.54757 0.05787 0.55243 0.0618 0.55243 0.0618 C 0.55625 0.07708 0.56285 0.08032 0.57153 0.08889 C 0.57639 0.09375 0.5809 0.09977 0.58576 0.10463 C 0.58767 0.10833 0.59062 0.11134 0.59167 0.11574 C 0.59201 0.11736 0.59219 0.11921 0.59288 0.1206 C 0.59462 0.12454 0.59878 0.13171 0.59878 0.13171 C 0.60174 0.15023 0.6092 0.17222 0.62153 0.18241 C 0.62639 0.19282 0.62031 0.18148 0.62986 0.1919 C 0.63246 0.19467 0.6342 0.19907 0.63698 0.20162 C 0.6434 0.20717 0.64948 0.21227 0.65608 0.21736 C 0.66181 0.22176 0.66771 0.22986 0.67274 0.23495 C 0.67691 0.23935 0.69722 0.24514 0.7 0.24606 C 0.71198 0.25023 0.69983 0.24861 0.71545 0.25555 C 0.72066 0.25764 0.72587 0.25995 0.73108 0.2618 C 0.74132 0.27153 0.7566 0.26829 0.76788 0.26829 " pathEditMode="relative" ptsTypes="fffffffffffffffffffffA">
                                      <p:cBhvr>
                                        <p:cTn id="1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198 0.01296 0.09948 0.01435 0.20243 0.01273 C 0.29271 -0.00787 0.38576 0.01042 0.47743 0.01111 C 0.48715 0.01389 0.49618 0.01967 0.50608 0.02222 C 0.51267 0.02662 0.51927 0.03356 0.52621 0.03634 C 0.5309 0.04259 0.53663 0.04514 0.54167 0.05069 C 0.54306 0.05208 0.54392 0.05417 0.54531 0.05555 C 0.54757 0.05787 0.55243 0.0618 0.55243 0.0618 C 0.55625 0.07708 0.56285 0.08032 0.57153 0.08889 C 0.57639 0.09375 0.5809 0.09977 0.58576 0.10463 C 0.58767 0.10833 0.59062 0.11134 0.59167 0.11574 C 0.59201 0.11736 0.59219 0.11921 0.59288 0.1206 C 0.59462 0.12454 0.59878 0.13171 0.59878 0.13171 C 0.60174 0.15023 0.6092 0.17222 0.62153 0.18241 C 0.62639 0.19282 0.62031 0.18148 0.62986 0.1919 C 0.63246 0.19467 0.6342 0.19907 0.63698 0.20162 C 0.6434 0.20717 0.64948 0.21227 0.65608 0.21736 C 0.66181 0.22176 0.66771 0.22986 0.67274 0.23495 C 0.67691 0.23935 0.69722 0.24514 0.7 0.24606 C 0.71198 0.25023 0.69983 0.24861 0.71545 0.25555 C 0.72066 0.25764 0.72587 0.25995 0.73108 0.2618 C 0.74132 0.27153 0.7566 0.26829 0.76788 0.26829 " pathEditMode="relative" ptsTypes="fffffffffffffffffffffA">
                                      <p:cBhvr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198 0.01296 0.09948 0.01435 0.20243 0.01273 C 0.29271 -0.00787 0.38576 0.01042 0.47743 0.01111 C 0.48715 0.01389 0.49618 0.01967 0.50608 0.02222 C 0.51267 0.02662 0.51927 0.03356 0.52621 0.03634 C 0.5309 0.04259 0.53663 0.04514 0.54167 0.05069 C 0.54306 0.05208 0.54392 0.05417 0.54531 0.05555 C 0.54757 0.05787 0.55243 0.0618 0.55243 0.0618 C 0.55625 0.07708 0.56285 0.08032 0.57153 0.08889 C 0.57639 0.09375 0.5809 0.09977 0.58576 0.10463 C 0.58767 0.10833 0.59062 0.11134 0.59167 0.11574 C 0.59201 0.11736 0.59219 0.11921 0.59288 0.1206 C 0.59462 0.12454 0.59878 0.13171 0.59878 0.13171 C 0.60174 0.15023 0.6092 0.17222 0.62153 0.18241 C 0.62639 0.19282 0.62031 0.18148 0.62986 0.1919 C 0.63246 0.19467 0.6342 0.19907 0.63698 0.20162 C 0.6434 0.20717 0.64948 0.21227 0.65608 0.21736 C 0.66181 0.22176 0.66771 0.22986 0.67274 0.23495 C 0.67691 0.23935 0.69722 0.24514 0.7 0.24606 C 0.71198 0.25023 0.69983 0.24861 0.71545 0.25555 C 0.72066 0.25764 0.72587 0.25995 0.73108 0.2618 C 0.74132 0.27153 0.7566 0.26829 0.76788 0.26829 " pathEditMode="relative" ptsTypes="fffffffffffffffffffffA">
                                      <p:cBhvr>
                                        <p:cTn id="2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198 0.01296 0.09948 0.01435 0.20243 0.01273 C 0.29271 -0.00787 0.38576 0.01042 0.47743 0.01111 C 0.48715 0.01389 0.49618 0.01967 0.50608 0.02222 C 0.51267 0.02662 0.51927 0.03356 0.52621 0.03634 C 0.5309 0.04259 0.53663 0.04514 0.54167 0.05069 C 0.54306 0.05208 0.54392 0.05417 0.54531 0.05555 C 0.54757 0.05787 0.55243 0.0618 0.55243 0.0618 C 0.55625 0.07708 0.56285 0.08032 0.57153 0.08889 C 0.57639 0.09375 0.5809 0.09977 0.58576 0.10463 C 0.58767 0.10833 0.59062 0.11134 0.59167 0.11574 C 0.59201 0.11736 0.59219 0.11921 0.59288 0.1206 C 0.59462 0.12454 0.59878 0.13171 0.59878 0.13171 C 0.60174 0.15023 0.6092 0.17222 0.62153 0.18241 C 0.62639 0.19282 0.62031 0.18148 0.62986 0.1919 C 0.63246 0.19467 0.6342 0.19907 0.63698 0.20162 C 0.6434 0.20717 0.64948 0.21227 0.65608 0.21736 C 0.66181 0.22176 0.66771 0.22986 0.67274 0.23495 C 0.67691 0.23935 0.69722 0.24514 0.7 0.24606 C 0.71198 0.25023 0.69983 0.24861 0.71545 0.25555 C 0.72066 0.25764 0.72587 0.25995 0.73108 0.2618 C 0.74132 0.27153 0.7566 0.26829 0.76788 0.26829 " pathEditMode="relative" ptsTypes="fffffffffffffffffffffA">
                                      <p:cBhvr>
                                        <p:cTn id="2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053 0.03473 -0.00191 0.08519 0.0073 0.12223 C 0.01025 0.16112 0.01077 0.19862 0.01077 0.23797 " pathEditMode="relative" ptsTypes="ff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555776" y="2636912"/>
            <a:ext cx="1512168" cy="1440160"/>
          </a:xfrm>
          <a:prstGeom prst="ellipse">
            <a:avLst/>
          </a:prstGeom>
          <a:solidFill>
            <a:srgbClr val="00AC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2928257" y="3494314"/>
            <a:ext cx="849086" cy="468086"/>
          </a:xfrm>
          <a:custGeom>
            <a:avLst/>
            <a:gdLst>
              <a:gd name="connsiteX0" fmla="*/ 54429 w 849086"/>
              <a:gd name="connsiteY0" fmla="*/ 228600 h 468086"/>
              <a:gd name="connsiteX1" fmla="*/ 43543 w 849086"/>
              <a:gd name="connsiteY1" fmla="*/ 119743 h 468086"/>
              <a:gd name="connsiteX2" fmla="*/ 54429 w 849086"/>
              <a:gd name="connsiteY2" fmla="*/ 76200 h 468086"/>
              <a:gd name="connsiteX3" fmla="*/ 119743 w 849086"/>
              <a:gd name="connsiteY3" fmla="*/ 32657 h 468086"/>
              <a:gd name="connsiteX4" fmla="*/ 185057 w 849086"/>
              <a:gd name="connsiteY4" fmla="*/ 10886 h 468086"/>
              <a:gd name="connsiteX5" fmla="*/ 326572 w 849086"/>
              <a:gd name="connsiteY5" fmla="*/ 32657 h 468086"/>
              <a:gd name="connsiteX6" fmla="*/ 348343 w 849086"/>
              <a:gd name="connsiteY6" fmla="*/ 54429 h 468086"/>
              <a:gd name="connsiteX7" fmla="*/ 381000 w 849086"/>
              <a:gd name="connsiteY7" fmla="*/ 76200 h 468086"/>
              <a:gd name="connsiteX8" fmla="*/ 424543 w 849086"/>
              <a:gd name="connsiteY8" fmla="*/ 119743 h 468086"/>
              <a:gd name="connsiteX9" fmla="*/ 500743 w 849086"/>
              <a:gd name="connsiteY9" fmla="*/ 174171 h 468086"/>
              <a:gd name="connsiteX10" fmla="*/ 587829 w 849086"/>
              <a:gd name="connsiteY10" fmla="*/ 195943 h 468086"/>
              <a:gd name="connsiteX11" fmla="*/ 642257 w 849086"/>
              <a:gd name="connsiteY11" fmla="*/ 185057 h 468086"/>
              <a:gd name="connsiteX12" fmla="*/ 674914 w 849086"/>
              <a:gd name="connsiteY12" fmla="*/ 163286 h 468086"/>
              <a:gd name="connsiteX13" fmla="*/ 718457 w 849086"/>
              <a:gd name="connsiteY13" fmla="*/ 108857 h 468086"/>
              <a:gd name="connsiteX14" fmla="*/ 751114 w 849086"/>
              <a:gd name="connsiteY14" fmla="*/ 0 h 468086"/>
              <a:gd name="connsiteX15" fmla="*/ 827314 w 849086"/>
              <a:gd name="connsiteY15" fmla="*/ 10886 h 468086"/>
              <a:gd name="connsiteX16" fmla="*/ 838200 w 849086"/>
              <a:gd name="connsiteY16" fmla="*/ 43543 h 468086"/>
              <a:gd name="connsiteX17" fmla="*/ 849086 w 849086"/>
              <a:gd name="connsiteY17" fmla="*/ 87086 h 468086"/>
              <a:gd name="connsiteX18" fmla="*/ 838200 w 849086"/>
              <a:gd name="connsiteY18" fmla="*/ 250371 h 468086"/>
              <a:gd name="connsiteX19" fmla="*/ 794657 w 849086"/>
              <a:gd name="connsiteY19" fmla="*/ 315686 h 468086"/>
              <a:gd name="connsiteX20" fmla="*/ 751114 w 849086"/>
              <a:gd name="connsiteY20" fmla="*/ 402771 h 468086"/>
              <a:gd name="connsiteX21" fmla="*/ 718457 w 849086"/>
              <a:gd name="connsiteY21" fmla="*/ 424543 h 468086"/>
              <a:gd name="connsiteX22" fmla="*/ 653143 w 849086"/>
              <a:gd name="connsiteY22" fmla="*/ 446314 h 468086"/>
              <a:gd name="connsiteX23" fmla="*/ 620486 w 849086"/>
              <a:gd name="connsiteY23" fmla="*/ 457200 h 468086"/>
              <a:gd name="connsiteX24" fmla="*/ 587829 w 849086"/>
              <a:gd name="connsiteY24" fmla="*/ 468086 h 468086"/>
              <a:gd name="connsiteX25" fmla="*/ 239486 w 849086"/>
              <a:gd name="connsiteY25" fmla="*/ 457200 h 468086"/>
              <a:gd name="connsiteX26" fmla="*/ 206829 w 849086"/>
              <a:gd name="connsiteY26" fmla="*/ 446314 h 468086"/>
              <a:gd name="connsiteX27" fmla="*/ 163286 w 849086"/>
              <a:gd name="connsiteY27" fmla="*/ 435429 h 468086"/>
              <a:gd name="connsiteX28" fmla="*/ 97972 w 849086"/>
              <a:gd name="connsiteY28" fmla="*/ 413657 h 468086"/>
              <a:gd name="connsiteX29" fmla="*/ 65314 w 849086"/>
              <a:gd name="connsiteY29" fmla="*/ 391886 h 468086"/>
              <a:gd name="connsiteX30" fmla="*/ 21772 w 849086"/>
              <a:gd name="connsiteY30" fmla="*/ 337457 h 468086"/>
              <a:gd name="connsiteX31" fmla="*/ 0 w 849086"/>
              <a:gd name="connsiteY31" fmla="*/ 272143 h 468086"/>
              <a:gd name="connsiteX32" fmla="*/ 32657 w 849086"/>
              <a:gd name="connsiteY32" fmla="*/ 206829 h 468086"/>
              <a:gd name="connsiteX33" fmla="*/ 54429 w 849086"/>
              <a:gd name="connsiteY33" fmla="*/ 22860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9086" h="468086">
                <a:moveTo>
                  <a:pt x="54429" y="228600"/>
                </a:moveTo>
                <a:cubicBezTo>
                  <a:pt x="56243" y="214086"/>
                  <a:pt x="27773" y="190704"/>
                  <a:pt x="43543" y="119743"/>
                </a:cubicBezTo>
                <a:cubicBezTo>
                  <a:pt x="46789" y="105138"/>
                  <a:pt x="44577" y="87459"/>
                  <a:pt x="54429" y="76200"/>
                </a:cubicBezTo>
                <a:cubicBezTo>
                  <a:pt x="71659" y="56508"/>
                  <a:pt x="94920" y="40931"/>
                  <a:pt x="119743" y="32657"/>
                </a:cubicBezTo>
                <a:lnTo>
                  <a:pt x="185057" y="10886"/>
                </a:lnTo>
                <a:cubicBezTo>
                  <a:pt x="191417" y="11593"/>
                  <a:pt x="299635" y="19188"/>
                  <a:pt x="326572" y="32657"/>
                </a:cubicBezTo>
                <a:cubicBezTo>
                  <a:pt x="335752" y="37247"/>
                  <a:pt x="340329" y="48018"/>
                  <a:pt x="348343" y="54429"/>
                </a:cubicBezTo>
                <a:cubicBezTo>
                  <a:pt x="358559" y="62602"/>
                  <a:pt x="371067" y="67686"/>
                  <a:pt x="381000" y="76200"/>
                </a:cubicBezTo>
                <a:cubicBezTo>
                  <a:pt x="396585" y="89558"/>
                  <a:pt x="408122" y="107427"/>
                  <a:pt x="424543" y="119743"/>
                </a:cubicBezTo>
                <a:cubicBezTo>
                  <a:pt x="434406" y="127140"/>
                  <a:pt x="484824" y="166212"/>
                  <a:pt x="500743" y="174171"/>
                </a:cubicBezTo>
                <a:cubicBezTo>
                  <a:pt x="523060" y="185329"/>
                  <a:pt x="567125" y="191802"/>
                  <a:pt x="587829" y="195943"/>
                </a:cubicBezTo>
                <a:cubicBezTo>
                  <a:pt x="605972" y="192314"/>
                  <a:pt x="624933" y="191554"/>
                  <a:pt x="642257" y="185057"/>
                </a:cubicBezTo>
                <a:cubicBezTo>
                  <a:pt x="654507" y="180463"/>
                  <a:pt x="664698" y="171459"/>
                  <a:pt x="674914" y="163286"/>
                </a:cubicBezTo>
                <a:cubicBezTo>
                  <a:pt x="690514" y="150806"/>
                  <a:pt x="710653" y="126417"/>
                  <a:pt x="718457" y="108857"/>
                </a:cubicBezTo>
                <a:cubicBezTo>
                  <a:pt x="733605" y="74775"/>
                  <a:pt x="742066" y="36193"/>
                  <a:pt x="751114" y="0"/>
                </a:cubicBezTo>
                <a:cubicBezTo>
                  <a:pt x="776514" y="3629"/>
                  <a:pt x="804365" y="-589"/>
                  <a:pt x="827314" y="10886"/>
                </a:cubicBezTo>
                <a:cubicBezTo>
                  <a:pt x="837577" y="16018"/>
                  <a:pt x="835048" y="32510"/>
                  <a:pt x="838200" y="43543"/>
                </a:cubicBezTo>
                <a:cubicBezTo>
                  <a:pt x="842310" y="57928"/>
                  <a:pt x="845457" y="72572"/>
                  <a:pt x="849086" y="87086"/>
                </a:cubicBezTo>
                <a:cubicBezTo>
                  <a:pt x="845457" y="141514"/>
                  <a:pt x="850835" y="197305"/>
                  <a:pt x="838200" y="250371"/>
                </a:cubicBezTo>
                <a:cubicBezTo>
                  <a:pt x="832139" y="275826"/>
                  <a:pt x="794657" y="315686"/>
                  <a:pt x="794657" y="315686"/>
                </a:cubicBezTo>
                <a:cubicBezTo>
                  <a:pt x="777363" y="367568"/>
                  <a:pt x="785660" y="375134"/>
                  <a:pt x="751114" y="402771"/>
                </a:cubicBezTo>
                <a:cubicBezTo>
                  <a:pt x="740898" y="410944"/>
                  <a:pt x="730412" y="419229"/>
                  <a:pt x="718457" y="424543"/>
                </a:cubicBezTo>
                <a:cubicBezTo>
                  <a:pt x="697486" y="433864"/>
                  <a:pt x="674914" y="439057"/>
                  <a:pt x="653143" y="446314"/>
                </a:cubicBezTo>
                <a:lnTo>
                  <a:pt x="620486" y="457200"/>
                </a:lnTo>
                <a:lnTo>
                  <a:pt x="587829" y="468086"/>
                </a:lnTo>
                <a:cubicBezTo>
                  <a:pt x="471715" y="464457"/>
                  <a:pt x="355468" y="463828"/>
                  <a:pt x="239486" y="457200"/>
                </a:cubicBezTo>
                <a:cubicBezTo>
                  <a:pt x="228030" y="456545"/>
                  <a:pt x="217862" y="449466"/>
                  <a:pt x="206829" y="446314"/>
                </a:cubicBezTo>
                <a:cubicBezTo>
                  <a:pt x="192444" y="442204"/>
                  <a:pt x="177616" y="439728"/>
                  <a:pt x="163286" y="435429"/>
                </a:cubicBezTo>
                <a:cubicBezTo>
                  <a:pt x="141305" y="428835"/>
                  <a:pt x="117067" y="426386"/>
                  <a:pt x="97972" y="413657"/>
                </a:cubicBezTo>
                <a:cubicBezTo>
                  <a:pt x="87086" y="406400"/>
                  <a:pt x="75530" y="400059"/>
                  <a:pt x="65314" y="391886"/>
                </a:cubicBezTo>
                <a:cubicBezTo>
                  <a:pt x="49716" y="379407"/>
                  <a:pt x="29575" y="355014"/>
                  <a:pt x="21772" y="337457"/>
                </a:cubicBezTo>
                <a:cubicBezTo>
                  <a:pt x="12451" y="316486"/>
                  <a:pt x="0" y="272143"/>
                  <a:pt x="0" y="272143"/>
                </a:cubicBezTo>
                <a:cubicBezTo>
                  <a:pt x="6797" y="251753"/>
                  <a:pt x="13900" y="220896"/>
                  <a:pt x="32657" y="206829"/>
                </a:cubicBezTo>
                <a:cubicBezTo>
                  <a:pt x="38463" y="202475"/>
                  <a:pt x="52615" y="243114"/>
                  <a:pt x="54429" y="2286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ymbol „Zákaz“ 5"/>
          <p:cNvSpPr/>
          <p:nvPr/>
        </p:nvSpPr>
        <p:spPr>
          <a:xfrm>
            <a:off x="3004318" y="2996952"/>
            <a:ext cx="348482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Prstenec 6"/>
          <p:cNvSpPr/>
          <p:nvPr/>
        </p:nvSpPr>
        <p:spPr>
          <a:xfrm>
            <a:off x="3491880" y="2996952"/>
            <a:ext cx="360040" cy="36004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2272765" y="2340429"/>
            <a:ext cx="611949" cy="424542"/>
          </a:xfrm>
          <a:custGeom>
            <a:avLst/>
            <a:gdLst>
              <a:gd name="connsiteX0" fmla="*/ 611949 w 611949"/>
              <a:gd name="connsiteY0" fmla="*/ 424542 h 424542"/>
              <a:gd name="connsiteX1" fmla="*/ 524864 w 611949"/>
              <a:gd name="connsiteY1" fmla="*/ 315685 h 424542"/>
              <a:gd name="connsiteX2" fmla="*/ 503092 w 611949"/>
              <a:gd name="connsiteY2" fmla="*/ 293914 h 424542"/>
              <a:gd name="connsiteX3" fmla="*/ 470435 w 611949"/>
              <a:gd name="connsiteY3" fmla="*/ 250371 h 424542"/>
              <a:gd name="connsiteX4" fmla="*/ 350692 w 611949"/>
              <a:gd name="connsiteY4" fmla="*/ 119742 h 424542"/>
              <a:gd name="connsiteX5" fmla="*/ 318035 w 611949"/>
              <a:gd name="connsiteY5" fmla="*/ 97971 h 424542"/>
              <a:gd name="connsiteX6" fmla="*/ 230949 w 611949"/>
              <a:gd name="connsiteY6" fmla="*/ 76200 h 424542"/>
              <a:gd name="connsiteX7" fmla="*/ 165635 w 611949"/>
              <a:gd name="connsiteY7" fmla="*/ 32657 h 424542"/>
              <a:gd name="connsiteX8" fmla="*/ 45892 w 611949"/>
              <a:gd name="connsiteY8" fmla="*/ 0 h 424542"/>
              <a:gd name="connsiteX9" fmla="*/ 2349 w 611949"/>
              <a:gd name="connsiteY9" fmla="*/ 65314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949" h="424542">
                <a:moveTo>
                  <a:pt x="611949" y="424542"/>
                </a:moveTo>
                <a:cubicBezTo>
                  <a:pt x="505481" y="318074"/>
                  <a:pt x="601298" y="422691"/>
                  <a:pt x="524864" y="315685"/>
                </a:cubicBezTo>
                <a:cubicBezTo>
                  <a:pt x="518899" y="307334"/>
                  <a:pt x="509662" y="301798"/>
                  <a:pt x="503092" y="293914"/>
                </a:cubicBezTo>
                <a:cubicBezTo>
                  <a:pt x="491477" y="279976"/>
                  <a:pt x="480980" y="265135"/>
                  <a:pt x="470435" y="250371"/>
                </a:cubicBezTo>
                <a:cubicBezTo>
                  <a:pt x="418477" y="177630"/>
                  <a:pt x="474042" y="232813"/>
                  <a:pt x="350692" y="119742"/>
                </a:cubicBezTo>
                <a:cubicBezTo>
                  <a:pt x="341048" y="110902"/>
                  <a:pt x="329737" y="103822"/>
                  <a:pt x="318035" y="97971"/>
                </a:cubicBezTo>
                <a:cubicBezTo>
                  <a:pt x="295716" y="86812"/>
                  <a:pt x="251656" y="80341"/>
                  <a:pt x="230949" y="76200"/>
                </a:cubicBezTo>
                <a:cubicBezTo>
                  <a:pt x="209178" y="61686"/>
                  <a:pt x="191020" y="39003"/>
                  <a:pt x="165635" y="32657"/>
                </a:cubicBezTo>
                <a:cubicBezTo>
                  <a:pt x="67417" y="8102"/>
                  <a:pt x="106936" y="20347"/>
                  <a:pt x="45892" y="0"/>
                </a:cubicBezTo>
                <a:cubicBezTo>
                  <a:pt x="-15252" y="15285"/>
                  <a:pt x="2349" y="-4076"/>
                  <a:pt x="2349" y="653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3015343" y="1709057"/>
            <a:ext cx="547691" cy="936172"/>
          </a:xfrm>
          <a:custGeom>
            <a:avLst/>
            <a:gdLst>
              <a:gd name="connsiteX0" fmla="*/ 174171 w 547691"/>
              <a:gd name="connsiteY0" fmla="*/ 936172 h 936172"/>
              <a:gd name="connsiteX1" fmla="*/ 163286 w 547691"/>
              <a:gd name="connsiteY1" fmla="*/ 881743 h 936172"/>
              <a:gd name="connsiteX2" fmla="*/ 130628 w 547691"/>
              <a:gd name="connsiteY2" fmla="*/ 838200 h 936172"/>
              <a:gd name="connsiteX3" fmla="*/ 108857 w 547691"/>
              <a:gd name="connsiteY3" fmla="*/ 794657 h 936172"/>
              <a:gd name="connsiteX4" fmla="*/ 97971 w 547691"/>
              <a:gd name="connsiteY4" fmla="*/ 751114 h 936172"/>
              <a:gd name="connsiteX5" fmla="*/ 65314 w 547691"/>
              <a:gd name="connsiteY5" fmla="*/ 674914 h 936172"/>
              <a:gd name="connsiteX6" fmla="*/ 10886 w 547691"/>
              <a:gd name="connsiteY6" fmla="*/ 544286 h 936172"/>
              <a:gd name="connsiteX7" fmla="*/ 0 w 547691"/>
              <a:gd name="connsiteY7" fmla="*/ 511629 h 936172"/>
              <a:gd name="connsiteX8" fmla="*/ 43543 w 547691"/>
              <a:gd name="connsiteY8" fmla="*/ 348343 h 936172"/>
              <a:gd name="connsiteX9" fmla="*/ 87086 w 547691"/>
              <a:gd name="connsiteY9" fmla="*/ 337457 h 936172"/>
              <a:gd name="connsiteX10" fmla="*/ 119743 w 547691"/>
              <a:gd name="connsiteY10" fmla="*/ 326572 h 936172"/>
              <a:gd name="connsiteX11" fmla="*/ 195943 w 547691"/>
              <a:gd name="connsiteY11" fmla="*/ 293914 h 936172"/>
              <a:gd name="connsiteX12" fmla="*/ 228600 w 547691"/>
              <a:gd name="connsiteY12" fmla="*/ 272143 h 936172"/>
              <a:gd name="connsiteX13" fmla="*/ 293914 w 547691"/>
              <a:gd name="connsiteY13" fmla="*/ 261257 h 936172"/>
              <a:gd name="connsiteX14" fmla="*/ 402771 w 547691"/>
              <a:gd name="connsiteY14" fmla="*/ 228600 h 936172"/>
              <a:gd name="connsiteX15" fmla="*/ 468086 w 547691"/>
              <a:gd name="connsiteY15" fmla="*/ 185057 h 936172"/>
              <a:gd name="connsiteX16" fmla="*/ 533400 w 547691"/>
              <a:gd name="connsiteY16" fmla="*/ 163286 h 936172"/>
              <a:gd name="connsiteX17" fmla="*/ 533400 w 547691"/>
              <a:gd name="connsiteY17" fmla="*/ 43543 h 936172"/>
              <a:gd name="connsiteX18" fmla="*/ 511628 w 547691"/>
              <a:gd name="connsiteY18" fmla="*/ 21772 h 936172"/>
              <a:gd name="connsiteX19" fmla="*/ 500743 w 547691"/>
              <a:gd name="connsiteY19" fmla="*/ 0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691" h="936172">
                <a:moveTo>
                  <a:pt x="174171" y="936172"/>
                </a:moveTo>
                <a:cubicBezTo>
                  <a:pt x="170543" y="918029"/>
                  <a:pt x="170800" y="898651"/>
                  <a:pt x="163286" y="881743"/>
                </a:cubicBezTo>
                <a:cubicBezTo>
                  <a:pt x="155917" y="865164"/>
                  <a:pt x="140244" y="853585"/>
                  <a:pt x="130628" y="838200"/>
                </a:cubicBezTo>
                <a:cubicBezTo>
                  <a:pt x="122027" y="824439"/>
                  <a:pt x="114555" y="809851"/>
                  <a:pt x="108857" y="794657"/>
                </a:cubicBezTo>
                <a:cubicBezTo>
                  <a:pt x="103604" y="780649"/>
                  <a:pt x="103084" y="765174"/>
                  <a:pt x="97971" y="751114"/>
                </a:cubicBezTo>
                <a:cubicBezTo>
                  <a:pt x="88527" y="725143"/>
                  <a:pt x="76894" y="700005"/>
                  <a:pt x="65314" y="674914"/>
                </a:cubicBezTo>
                <a:cubicBezTo>
                  <a:pt x="13808" y="563317"/>
                  <a:pt x="48449" y="656976"/>
                  <a:pt x="10886" y="544286"/>
                </a:cubicBezTo>
                <a:lnTo>
                  <a:pt x="0" y="511629"/>
                </a:lnTo>
                <a:cubicBezTo>
                  <a:pt x="1818" y="499810"/>
                  <a:pt x="-7351" y="373790"/>
                  <a:pt x="43543" y="348343"/>
                </a:cubicBezTo>
                <a:cubicBezTo>
                  <a:pt x="56925" y="341652"/>
                  <a:pt x="72701" y="341567"/>
                  <a:pt x="87086" y="337457"/>
                </a:cubicBezTo>
                <a:cubicBezTo>
                  <a:pt x="98119" y="334305"/>
                  <a:pt x="108857" y="330200"/>
                  <a:pt x="119743" y="326572"/>
                </a:cubicBezTo>
                <a:cubicBezTo>
                  <a:pt x="201726" y="271915"/>
                  <a:pt x="97537" y="336088"/>
                  <a:pt x="195943" y="293914"/>
                </a:cubicBezTo>
                <a:cubicBezTo>
                  <a:pt x="207968" y="288760"/>
                  <a:pt x="216188" y="276280"/>
                  <a:pt x="228600" y="272143"/>
                </a:cubicBezTo>
                <a:cubicBezTo>
                  <a:pt x="249539" y="265163"/>
                  <a:pt x="272501" y="266610"/>
                  <a:pt x="293914" y="261257"/>
                </a:cubicBezTo>
                <a:cubicBezTo>
                  <a:pt x="330666" y="252069"/>
                  <a:pt x="366485" y="239486"/>
                  <a:pt x="402771" y="228600"/>
                </a:cubicBezTo>
                <a:cubicBezTo>
                  <a:pt x="424543" y="214086"/>
                  <a:pt x="443263" y="193331"/>
                  <a:pt x="468086" y="185057"/>
                </a:cubicBezTo>
                <a:lnTo>
                  <a:pt x="533400" y="163286"/>
                </a:lnTo>
                <a:cubicBezTo>
                  <a:pt x="549980" y="113548"/>
                  <a:pt x="554779" y="114806"/>
                  <a:pt x="533400" y="43543"/>
                </a:cubicBezTo>
                <a:cubicBezTo>
                  <a:pt x="530451" y="33713"/>
                  <a:pt x="517786" y="29983"/>
                  <a:pt x="511628" y="21772"/>
                </a:cubicBezTo>
                <a:cubicBezTo>
                  <a:pt x="506760" y="15281"/>
                  <a:pt x="504371" y="7257"/>
                  <a:pt x="50074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614057" y="1719943"/>
            <a:ext cx="523287" cy="1045028"/>
          </a:xfrm>
          <a:custGeom>
            <a:avLst/>
            <a:gdLst>
              <a:gd name="connsiteX0" fmla="*/ 163286 w 523287"/>
              <a:gd name="connsiteY0" fmla="*/ 1045028 h 1045028"/>
              <a:gd name="connsiteX1" fmla="*/ 206829 w 523287"/>
              <a:gd name="connsiteY1" fmla="*/ 968828 h 1045028"/>
              <a:gd name="connsiteX2" fmla="*/ 228600 w 523287"/>
              <a:gd name="connsiteY2" fmla="*/ 892628 h 1045028"/>
              <a:gd name="connsiteX3" fmla="*/ 261257 w 523287"/>
              <a:gd name="connsiteY3" fmla="*/ 772886 h 1045028"/>
              <a:gd name="connsiteX4" fmla="*/ 217714 w 523287"/>
              <a:gd name="connsiteY4" fmla="*/ 576943 h 1045028"/>
              <a:gd name="connsiteX5" fmla="*/ 304800 w 523287"/>
              <a:gd name="connsiteY5" fmla="*/ 424543 h 1045028"/>
              <a:gd name="connsiteX6" fmla="*/ 370114 w 523287"/>
              <a:gd name="connsiteY6" fmla="*/ 359228 h 1045028"/>
              <a:gd name="connsiteX7" fmla="*/ 402772 w 523287"/>
              <a:gd name="connsiteY7" fmla="*/ 326571 h 1045028"/>
              <a:gd name="connsiteX8" fmla="*/ 500743 w 523287"/>
              <a:gd name="connsiteY8" fmla="*/ 293914 h 1045028"/>
              <a:gd name="connsiteX9" fmla="*/ 522514 w 523287"/>
              <a:gd name="connsiteY9" fmla="*/ 261257 h 1045028"/>
              <a:gd name="connsiteX10" fmla="*/ 489857 w 523287"/>
              <a:gd name="connsiteY10" fmla="*/ 152400 h 1045028"/>
              <a:gd name="connsiteX11" fmla="*/ 478972 w 523287"/>
              <a:gd name="connsiteY11" fmla="*/ 76200 h 1045028"/>
              <a:gd name="connsiteX12" fmla="*/ 468086 w 523287"/>
              <a:gd name="connsiteY12" fmla="*/ 21771 h 1045028"/>
              <a:gd name="connsiteX13" fmla="*/ 424543 w 523287"/>
              <a:gd name="connsiteY13" fmla="*/ 0 h 1045028"/>
              <a:gd name="connsiteX14" fmla="*/ 348343 w 523287"/>
              <a:gd name="connsiteY14" fmla="*/ 43543 h 1045028"/>
              <a:gd name="connsiteX15" fmla="*/ 326572 w 523287"/>
              <a:gd name="connsiteY15" fmla="*/ 108857 h 1045028"/>
              <a:gd name="connsiteX16" fmla="*/ 250372 w 523287"/>
              <a:gd name="connsiteY16" fmla="*/ 152400 h 1045028"/>
              <a:gd name="connsiteX17" fmla="*/ 119743 w 523287"/>
              <a:gd name="connsiteY17" fmla="*/ 163286 h 1045028"/>
              <a:gd name="connsiteX18" fmla="*/ 76200 w 523287"/>
              <a:gd name="connsiteY18" fmla="*/ 468086 h 1045028"/>
              <a:gd name="connsiteX19" fmla="*/ 54429 w 523287"/>
              <a:gd name="connsiteY19" fmla="*/ 555171 h 1045028"/>
              <a:gd name="connsiteX20" fmla="*/ 21772 w 523287"/>
              <a:gd name="connsiteY20" fmla="*/ 620486 h 1045028"/>
              <a:gd name="connsiteX21" fmla="*/ 0 w 523287"/>
              <a:gd name="connsiteY21" fmla="*/ 631371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287" h="1045028">
                <a:moveTo>
                  <a:pt x="163286" y="1045028"/>
                </a:moveTo>
                <a:cubicBezTo>
                  <a:pt x="177800" y="1019628"/>
                  <a:pt x="193746" y="994994"/>
                  <a:pt x="206829" y="968828"/>
                </a:cubicBezTo>
                <a:cubicBezTo>
                  <a:pt x="215972" y="950541"/>
                  <a:pt x="223370" y="910060"/>
                  <a:pt x="228600" y="892628"/>
                </a:cubicBezTo>
                <a:cubicBezTo>
                  <a:pt x="261746" y="782143"/>
                  <a:pt x="241419" y="872084"/>
                  <a:pt x="261257" y="772886"/>
                </a:cubicBezTo>
                <a:cubicBezTo>
                  <a:pt x="246743" y="707572"/>
                  <a:pt x="220285" y="643801"/>
                  <a:pt x="217714" y="576943"/>
                </a:cubicBezTo>
                <a:cubicBezTo>
                  <a:pt x="215563" y="521015"/>
                  <a:pt x="271440" y="460936"/>
                  <a:pt x="304800" y="424543"/>
                </a:cubicBezTo>
                <a:cubicBezTo>
                  <a:pt x="325605" y="401846"/>
                  <a:pt x="348342" y="381000"/>
                  <a:pt x="370114" y="359228"/>
                </a:cubicBezTo>
                <a:cubicBezTo>
                  <a:pt x="381000" y="348342"/>
                  <a:pt x="387837" y="330305"/>
                  <a:pt x="402772" y="326571"/>
                </a:cubicBezTo>
                <a:cubicBezTo>
                  <a:pt x="465271" y="310947"/>
                  <a:pt x="432423" y="321242"/>
                  <a:pt x="500743" y="293914"/>
                </a:cubicBezTo>
                <a:cubicBezTo>
                  <a:pt x="508000" y="283028"/>
                  <a:pt x="521069" y="274260"/>
                  <a:pt x="522514" y="261257"/>
                </a:cubicBezTo>
                <a:cubicBezTo>
                  <a:pt x="527443" y="216898"/>
                  <a:pt x="507912" y="188509"/>
                  <a:pt x="489857" y="152400"/>
                </a:cubicBezTo>
                <a:cubicBezTo>
                  <a:pt x="486229" y="127000"/>
                  <a:pt x="483190" y="101509"/>
                  <a:pt x="478972" y="76200"/>
                </a:cubicBezTo>
                <a:cubicBezTo>
                  <a:pt x="475930" y="57949"/>
                  <a:pt x="478840" y="36827"/>
                  <a:pt x="468086" y="21771"/>
                </a:cubicBezTo>
                <a:cubicBezTo>
                  <a:pt x="458654" y="8566"/>
                  <a:pt x="439057" y="7257"/>
                  <a:pt x="424543" y="0"/>
                </a:cubicBezTo>
                <a:cubicBezTo>
                  <a:pt x="387752" y="9198"/>
                  <a:pt x="369263" y="5886"/>
                  <a:pt x="348343" y="43543"/>
                </a:cubicBezTo>
                <a:cubicBezTo>
                  <a:pt x="337198" y="63604"/>
                  <a:pt x="345667" y="96128"/>
                  <a:pt x="326572" y="108857"/>
                </a:cubicBezTo>
                <a:cubicBezTo>
                  <a:pt x="309464" y="120262"/>
                  <a:pt x="269583" y="148798"/>
                  <a:pt x="250372" y="152400"/>
                </a:cubicBezTo>
                <a:cubicBezTo>
                  <a:pt x="207426" y="160453"/>
                  <a:pt x="163286" y="159657"/>
                  <a:pt x="119743" y="163286"/>
                </a:cubicBezTo>
                <a:cubicBezTo>
                  <a:pt x="-7713" y="205769"/>
                  <a:pt x="102813" y="157604"/>
                  <a:pt x="76200" y="468086"/>
                </a:cubicBezTo>
                <a:cubicBezTo>
                  <a:pt x="73645" y="497898"/>
                  <a:pt x="63891" y="526785"/>
                  <a:pt x="54429" y="555171"/>
                </a:cubicBezTo>
                <a:cubicBezTo>
                  <a:pt x="45576" y="581730"/>
                  <a:pt x="42873" y="599385"/>
                  <a:pt x="21772" y="620486"/>
                </a:cubicBezTo>
                <a:cubicBezTo>
                  <a:pt x="16035" y="626223"/>
                  <a:pt x="7257" y="627743"/>
                  <a:pt x="0" y="6313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027714" y="2383971"/>
            <a:ext cx="707572" cy="1458686"/>
          </a:xfrm>
          <a:custGeom>
            <a:avLst/>
            <a:gdLst>
              <a:gd name="connsiteX0" fmla="*/ 0 w 707572"/>
              <a:gd name="connsiteY0" fmla="*/ 664029 h 1458686"/>
              <a:gd name="connsiteX1" fmla="*/ 21772 w 707572"/>
              <a:gd name="connsiteY1" fmla="*/ 587829 h 1458686"/>
              <a:gd name="connsiteX2" fmla="*/ 32657 w 707572"/>
              <a:gd name="connsiteY2" fmla="*/ 555172 h 1458686"/>
              <a:gd name="connsiteX3" fmla="*/ 43543 w 707572"/>
              <a:gd name="connsiteY3" fmla="*/ 511629 h 1458686"/>
              <a:gd name="connsiteX4" fmla="*/ 54429 w 707572"/>
              <a:gd name="connsiteY4" fmla="*/ 478972 h 1458686"/>
              <a:gd name="connsiteX5" fmla="*/ 65315 w 707572"/>
              <a:gd name="connsiteY5" fmla="*/ 424543 h 1458686"/>
              <a:gd name="connsiteX6" fmla="*/ 108857 w 707572"/>
              <a:gd name="connsiteY6" fmla="*/ 337458 h 1458686"/>
              <a:gd name="connsiteX7" fmla="*/ 141515 w 707572"/>
              <a:gd name="connsiteY7" fmla="*/ 228600 h 1458686"/>
              <a:gd name="connsiteX8" fmla="*/ 163286 w 707572"/>
              <a:gd name="connsiteY8" fmla="*/ 163286 h 1458686"/>
              <a:gd name="connsiteX9" fmla="*/ 195943 w 707572"/>
              <a:gd name="connsiteY9" fmla="*/ 108858 h 1458686"/>
              <a:gd name="connsiteX10" fmla="*/ 293915 w 707572"/>
              <a:gd name="connsiteY10" fmla="*/ 21772 h 1458686"/>
              <a:gd name="connsiteX11" fmla="*/ 359229 w 707572"/>
              <a:gd name="connsiteY11" fmla="*/ 0 h 1458686"/>
              <a:gd name="connsiteX12" fmla="*/ 653143 w 707572"/>
              <a:gd name="connsiteY12" fmla="*/ 54429 h 1458686"/>
              <a:gd name="connsiteX13" fmla="*/ 674915 w 707572"/>
              <a:gd name="connsiteY13" fmla="*/ 76200 h 1458686"/>
              <a:gd name="connsiteX14" fmla="*/ 707572 w 707572"/>
              <a:gd name="connsiteY14" fmla="*/ 185058 h 1458686"/>
              <a:gd name="connsiteX15" fmla="*/ 696686 w 707572"/>
              <a:gd name="connsiteY15" fmla="*/ 315686 h 1458686"/>
              <a:gd name="connsiteX16" fmla="*/ 664029 w 707572"/>
              <a:gd name="connsiteY16" fmla="*/ 348343 h 1458686"/>
              <a:gd name="connsiteX17" fmla="*/ 642257 w 707572"/>
              <a:gd name="connsiteY17" fmla="*/ 391886 h 1458686"/>
              <a:gd name="connsiteX18" fmla="*/ 587829 w 707572"/>
              <a:gd name="connsiteY18" fmla="*/ 424543 h 1458686"/>
              <a:gd name="connsiteX19" fmla="*/ 511629 w 707572"/>
              <a:gd name="connsiteY19" fmla="*/ 457200 h 1458686"/>
              <a:gd name="connsiteX20" fmla="*/ 478972 w 707572"/>
              <a:gd name="connsiteY20" fmla="*/ 478972 h 1458686"/>
              <a:gd name="connsiteX21" fmla="*/ 381000 w 707572"/>
              <a:gd name="connsiteY21" fmla="*/ 522515 h 1458686"/>
              <a:gd name="connsiteX22" fmla="*/ 315686 w 707572"/>
              <a:gd name="connsiteY22" fmla="*/ 587829 h 1458686"/>
              <a:gd name="connsiteX23" fmla="*/ 283029 w 707572"/>
              <a:gd name="connsiteY23" fmla="*/ 642258 h 1458686"/>
              <a:gd name="connsiteX24" fmla="*/ 283029 w 707572"/>
              <a:gd name="connsiteY24" fmla="*/ 914400 h 1458686"/>
              <a:gd name="connsiteX25" fmla="*/ 315686 w 707572"/>
              <a:gd name="connsiteY25" fmla="*/ 1034143 h 1458686"/>
              <a:gd name="connsiteX26" fmla="*/ 348343 w 707572"/>
              <a:gd name="connsiteY26" fmla="*/ 1099458 h 1458686"/>
              <a:gd name="connsiteX27" fmla="*/ 370115 w 707572"/>
              <a:gd name="connsiteY27" fmla="*/ 1132115 h 1458686"/>
              <a:gd name="connsiteX28" fmla="*/ 435429 w 707572"/>
              <a:gd name="connsiteY28" fmla="*/ 1240972 h 1458686"/>
              <a:gd name="connsiteX29" fmla="*/ 457200 w 707572"/>
              <a:gd name="connsiteY29" fmla="*/ 1306286 h 1458686"/>
              <a:gd name="connsiteX30" fmla="*/ 446315 w 707572"/>
              <a:gd name="connsiteY30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7572" h="1458686">
                <a:moveTo>
                  <a:pt x="0" y="664029"/>
                </a:moveTo>
                <a:cubicBezTo>
                  <a:pt x="7257" y="638629"/>
                  <a:pt x="14181" y="613131"/>
                  <a:pt x="21772" y="587829"/>
                </a:cubicBezTo>
                <a:cubicBezTo>
                  <a:pt x="25069" y="576838"/>
                  <a:pt x="29505" y="566205"/>
                  <a:pt x="32657" y="555172"/>
                </a:cubicBezTo>
                <a:cubicBezTo>
                  <a:pt x="36767" y="540787"/>
                  <a:pt x="39433" y="526014"/>
                  <a:pt x="43543" y="511629"/>
                </a:cubicBezTo>
                <a:cubicBezTo>
                  <a:pt x="46695" y="500596"/>
                  <a:pt x="51646" y="490104"/>
                  <a:pt x="54429" y="478972"/>
                </a:cubicBezTo>
                <a:cubicBezTo>
                  <a:pt x="58917" y="461022"/>
                  <a:pt x="58673" y="441812"/>
                  <a:pt x="65315" y="424543"/>
                </a:cubicBezTo>
                <a:cubicBezTo>
                  <a:pt x="76965" y="394252"/>
                  <a:pt x="96073" y="367288"/>
                  <a:pt x="108857" y="337458"/>
                </a:cubicBezTo>
                <a:cubicBezTo>
                  <a:pt x="134515" y="277590"/>
                  <a:pt x="125614" y="281604"/>
                  <a:pt x="141515" y="228600"/>
                </a:cubicBezTo>
                <a:cubicBezTo>
                  <a:pt x="148109" y="206619"/>
                  <a:pt x="151479" y="182965"/>
                  <a:pt x="163286" y="163286"/>
                </a:cubicBezTo>
                <a:cubicBezTo>
                  <a:pt x="174172" y="145143"/>
                  <a:pt x="182726" y="125379"/>
                  <a:pt x="195943" y="108858"/>
                </a:cubicBezTo>
                <a:cubicBezTo>
                  <a:pt x="210580" y="90562"/>
                  <a:pt x="267054" y="35203"/>
                  <a:pt x="293915" y="21772"/>
                </a:cubicBezTo>
                <a:cubicBezTo>
                  <a:pt x="314441" y="11509"/>
                  <a:pt x="359229" y="0"/>
                  <a:pt x="359229" y="0"/>
                </a:cubicBezTo>
                <a:cubicBezTo>
                  <a:pt x="570684" y="18388"/>
                  <a:pt x="554925" y="-27418"/>
                  <a:pt x="653143" y="54429"/>
                </a:cubicBezTo>
                <a:cubicBezTo>
                  <a:pt x="661027" y="60999"/>
                  <a:pt x="667658" y="68943"/>
                  <a:pt x="674915" y="76200"/>
                </a:cubicBezTo>
                <a:cubicBezTo>
                  <a:pt x="701417" y="155708"/>
                  <a:pt x="691120" y="119251"/>
                  <a:pt x="707572" y="185058"/>
                </a:cubicBezTo>
                <a:cubicBezTo>
                  <a:pt x="703943" y="228601"/>
                  <a:pt x="707944" y="273468"/>
                  <a:pt x="696686" y="315686"/>
                </a:cubicBezTo>
                <a:cubicBezTo>
                  <a:pt x="692719" y="330561"/>
                  <a:pt x="672977" y="335816"/>
                  <a:pt x="664029" y="348343"/>
                </a:cubicBezTo>
                <a:cubicBezTo>
                  <a:pt x="654597" y="361548"/>
                  <a:pt x="651258" y="378384"/>
                  <a:pt x="642257" y="391886"/>
                </a:cubicBezTo>
                <a:cubicBezTo>
                  <a:pt x="622946" y="420852"/>
                  <a:pt x="618401" y="411441"/>
                  <a:pt x="587829" y="424543"/>
                </a:cubicBezTo>
                <a:cubicBezTo>
                  <a:pt x="493669" y="464897"/>
                  <a:pt x="588215" y="431673"/>
                  <a:pt x="511629" y="457200"/>
                </a:cubicBezTo>
                <a:cubicBezTo>
                  <a:pt x="500743" y="464457"/>
                  <a:pt x="490331" y="472481"/>
                  <a:pt x="478972" y="478972"/>
                </a:cubicBezTo>
                <a:cubicBezTo>
                  <a:pt x="443382" y="499309"/>
                  <a:pt x="419873" y="506966"/>
                  <a:pt x="381000" y="522515"/>
                </a:cubicBezTo>
                <a:cubicBezTo>
                  <a:pt x="359229" y="544286"/>
                  <a:pt x="325423" y="558620"/>
                  <a:pt x="315686" y="587829"/>
                </a:cubicBezTo>
                <a:cubicBezTo>
                  <a:pt x="301554" y="630222"/>
                  <a:pt x="312914" y="612372"/>
                  <a:pt x="283029" y="642258"/>
                </a:cubicBezTo>
                <a:cubicBezTo>
                  <a:pt x="254710" y="755527"/>
                  <a:pt x="265974" y="692686"/>
                  <a:pt x="283029" y="914400"/>
                </a:cubicBezTo>
                <a:cubicBezTo>
                  <a:pt x="284807" y="937514"/>
                  <a:pt x="304943" y="1018029"/>
                  <a:pt x="315686" y="1034143"/>
                </a:cubicBezTo>
                <a:cubicBezTo>
                  <a:pt x="378084" y="1127741"/>
                  <a:pt x="303269" y="1009312"/>
                  <a:pt x="348343" y="1099458"/>
                </a:cubicBezTo>
                <a:cubicBezTo>
                  <a:pt x="354194" y="1111160"/>
                  <a:pt x="363384" y="1120896"/>
                  <a:pt x="370115" y="1132115"/>
                </a:cubicBezTo>
                <a:cubicBezTo>
                  <a:pt x="445166" y="1257200"/>
                  <a:pt x="386241" y="1167192"/>
                  <a:pt x="435429" y="1240972"/>
                </a:cubicBezTo>
                <a:cubicBezTo>
                  <a:pt x="442686" y="1262743"/>
                  <a:pt x="456054" y="1283366"/>
                  <a:pt x="457200" y="1306286"/>
                </a:cubicBezTo>
                <a:cubicBezTo>
                  <a:pt x="459743" y="1357152"/>
                  <a:pt x="446315" y="1458686"/>
                  <a:pt x="446315" y="145868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2336930" y="3864429"/>
            <a:ext cx="2020884" cy="1600200"/>
          </a:xfrm>
          <a:custGeom>
            <a:avLst/>
            <a:gdLst>
              <a:gd name="connsiteX0" fmla="*/ 721956 w 2020884"/>
              <a:gd name="connsiteY0" fmla="*/ 206828 h 1600200"/>
              <a:gd name="connsiteX1" fmla="*/ 613099 w 2020884"/>
              <a:gd name="connsiteY1" fmla="*/ 185057 h 1600200"/>
              <a:gd name="connsiteX2" fmla="*/ 580441 w 2020884"/>
              <a:gd name="connsiteY2" fmla="*/ 163285 h 1600200"/>
              <a:gd name="connsiteX3" fmla="*/ 515127 w 2020884"/>
              <a:gd name="connsiteY3" fmla="*/ 141514 h 1600200"/>
              <a:gd name="connsiteX4" fmla="*/ 482470 w 2020884"/>
              <a:gd name="connsiteY4" fmla="*/ 130628 h 1600200"/>
              <a:gd name="connsiteX5" fmla="*/ 449813 w 2020884"/>
              <a:gd name="connsiteY5" fmla="*/ 97971 h 1600200"/>
              <a:gd name="connsiteX6" fmla="*/ 417156 w 2020884"/>
              <a:gd name="connsiteY6" fmla="*/ 87085 h 1600200"/>
              <a:gd name="connsiteX7" fmla="*/ 373613 w 2020884"/>
              <a:gd name="connsiteY7" fmla="*/ 21771 h 1600200"/>
              <a:gd name="connsiteX8" fmla="*/ 351841 w 2020884"/>
              <a:gd name="connsiteY8" fmla="*/ 0 h 1600200"/>
              <a:gd name="connsiteX9" fmla="*/ 221213 w 2020884"/>
              <a:gd name="connsiteY9" fmla="*/ 21771 h 1600200"/>
              <a:gd name="connsiteX10" fmla="*/ 188556 w 2020884"/>
              <a:gd name="connsiteY10" fmla="*/ 43542 h 1600200"/>
              <a:gd name="connsiteX11" fmla="*/ 166784 w 2020884"/>
              <a:gd name="connsiteY11" fmla="*/ 65314 h 1600200"/>
              <a:gd name="connsiteX12" fmla="*/ 155899 w 2020884"/>
              <a:gd name="connsiteY12" fmla="*/ 108857 h 1600200"/>
              <a:gd name="connsiteX13" fmla="*/ 145013 w 2020884"/>
              <a:gd name="connsiteY13" fmla="*/ 315685 h 1600200"/>
              <a:gd name="connsiteX14" fmla="*/ 134127 w 2020884"/>
              <a:gd name="connsiteY14" fmla="*/ 359228 h 1600200"/>
              <a:gd name="connsiteX15" fmla="*/ 112356 w 2020884"/>
              <a:gd name="connsiteY15" fmla="*/ 391885 h 1600200"/>
              <a:gd name="connsiteX16" fmla="*/ 68813 w 2020884"/>
              <a:gd name="connsiteY16" fmla="*/ 489857 h 1600200"/>
              <a:gd name="connsiteX17" fmla="*/ 57927 w 2020884"/>
              <a:gd name="connsiteY17" fmla="*/ 533400 h 1600200"/>
              <a:gd name="connsiteX18" fmla="*/ 14384 w 2020884"/>
              <a:gd name="connsiteY18" fmla="*/ 598714 h 1600200"/>
              <a:gd name="connsiteX19" fmla="*/ 25270 w 2020884"/>
              <a:gd name="connsiteY19" fmla="*/ 729342 h 1600200"/>
              <a:gd name="connsiteX20" fmla="*/ 57927 w 2020884"/>
              <a:gd name="connsiteY20" fmla="*/ 751114 h 1600200"/>
              <a:gd name="connsiteX21" fmla="*/ 79699 w 2020884"/>
              <a:gd name="connsiteY21" fmla="*/ 772885 h 1600200"/>
              <a:gd name="connsiteX22" fmla="*/ 101470 w 2020884"/>
              <a:gd name="connsiteY22" fmla="*/ 805542 h 1600200"/>
              <a:gd name="connsiteX23" fmla="*/ 145013 w 2020884"/>
              <a:gd name="connsiteY23" fmla="*/ 827314 h 1600200"/>
              <a:gd name="connsiteX24" fmla="*/ 199441 w 2020884"/>
              <a:gd name="connsiteY24" fmla="*/ 881742 h 1600200"/>
              <a:gd name="connsiteX25" fmla="*/ 242984 w 2020884"/>
              <a:gd name="connsiteY25" fmla="*/ 914400 h 1600200"/>
              <a:gd name="connsiteX26" fmla="*/ 308299 w 2020884"/>
              <a:gd name="connsiteY26" fmla="*/ 979714 h 1600200"/>
              <a:gd name="connsiteX27" fmla="*/ 351841 w 2020884"/>
              <a:gd name="connsiteY27" fmla="*/ 1077685 h 1600200"/>
              <a:gd name="connsiteX28" fmla="*/ 373613 w 2020884"/>
              <a:gd name="connsiteY28" fmla="*/ 1099457 h 1600200"/>
              <a:gd name="connsiteX29" fmla="*/ 406270 w 2020884"/>
              <a:gd name="connsiteY29" fmla="*/ 1175657 h 1600200"/>
              <a:gd name="connsiteX30" fmla="*/ 460699 w 2020884"/>
              <a:gd name="connsiteY30" fmla="*/ 1273628 h 1600200"/>
              <a:gd name="connsiteX31" fmla="*/ 482470 w 2020884"/>
              <a:gd name="connsiteY31" fmla="*/ 1295400 h 1600200"/>
              <a:gd name="connsiteX32" fmla="*/ 547784 w 2020884"/>
              <a:gd name="connsiteY32" fmla="*/ 1317171 h 1600200"/>
              <a:gd name="connsiteX33" fmla="*/ 689299 w 2020884"/>
              <a:gd name="connsiteY33" fmla="*/ 1338942 h 1600200"/>
              <a:gd name="connsiteX34" fmla="*/ 721956 w 2020884"/>
              <a:gd name="connsiteY34" fmla="*/ 1360714 h 1600200"/>
              <a:gd name="connsiteX35" fmla="*/ 776384 w 2020884"/>
              <a:gd name="connsiteY35" fmla="*/ 1393371 h 1600200"/>
              <a:gd name="connsiteX36" fmla="*/ 819927 w 2020884"/>
              <a:gd name="connsiteY36" fmla="*/ 1436914 h 1600200"/>
              <a:gd name="connsiteX37" fmla="*/ 841699 w 2020884"/>
              <a:gd name="connsiteY37" fmla="*/ 1458685 h 1600200"/>
              <a:gd name="connsiteX38" fmla="*/ 885241 w 2020884"/>
              <a:gd name="connsiteY38" fmla="*/ 1513114 h 1600200"/>
              <a:gd name="connsiteX39" fmla="*/ 928784 w 2020884"/>
              <a:gd name="connsiteY39" fmla="*/ 1534885 h 1600200"/>
              <a:gd name="connsiteX40" fmla="*/ 1004984 w 2020884"/>
              <a:gd name="connsiteY40" fmla="*/ 1578428 h 1600200"/>
              <a:gd name="connsiteX41" fmla="*/ 1364213 w 2020884"/>
              <a:gd name="connsiteY41" fmla="*/ 1600200 h 1600200"/>
              <a:gd name="connsiteX42" fmla="*/ 1679899 w 2020884"/>
              <a:gd name="connsiteY42" fmla="*/ 1589314 h 1600200"/>
              <a:gd name="connsiteX43" fmla="*/ 1712556 w 2020884"/>
              <a:gd name="connsiteY43" fmla="*/ 1567542 h 1600200"/>
              <a:gd name="connsiteX44" fmla="*/ 1745213 w 2020884"/>
              <a:gd name="connsiteY44" fmla="*/ 1556657 h 1600200"/>
              <a:gd name="connsiteX45" fmla="*/ 1788756 w 2020884"/>
              <a:gd name="connsiteY45" fmla="*/ 1534885 h 1600200"/>
              <a:gd name="connsiteX46" fmla="*/ 1810527 w 2020884"/>
              <a:gd name="connsiteY46" fmla="*/ 1502228 h 1600200"/>
              <a:gd name="connsiteX47" fmla="*/ 1832299 w 2020884"/>
              <a:gd name="connsiteY47" fmla="*/ 1480457 h 1600200"/>
              <a:gd name="connsiteX48" fmla="*/ 1854070 w 2020884"/>
              <a:gd name="connsiteY48" fmla="*/ 1426028 h 1600200"/>
              <a:gd name="connsiteX49" fmla="*/ 1864956 w 2020884"/>
              <a:gd name="connsiteY49" fmla="*/ 1360714 h 1600200"/>
              <a:gd name="connsiteX50" fmla="*/ 1875841 w 2020884"/>
              <a:gd name="connsiteY50" fmla="*/ 1088571 h 1600200"/>
              <a:gd name="connsiteX51" fmla="*/ 1919384 w 2020884"/>
              <a:gd name="connsiteY51" fmla="*/ 1066800 h 1600200"/>
              <a:gd name="connsiteX52" fmla="*/ 1941156 w 2020884"/>
              <a:gd name="connsiteY52" fmla="*/ 1023257 h 1600200"/>
              <a:gd name="connsiteX53" fmla="*/ 1952041 w 2020884"/>
              <a:gd name="connsiteY53" fmla="*/ 979714 h 1600200"/>
              <a:gd name="connsiteX54" fmla="*/ 1973813 w 2020884"/>
              <a:gd name="connsiteY54" fmla="*/ 914400 h 1600200"/>
              <a:gd name="connsiteX55" fmla="*/ 2006470 w 2020884"/>
              <a:gd name="connsiteY55" fmla="*/ 838200 h 1600200"/>
              <a:gd name="connsiteX56" fmla="*/ 2006470 w 2020884"/>
              <a:gd name="connsiteY56" fmla="*/ 381000 h 1600200"/>
              <a:gd name="connsiteX57" fmla="*/ 1962927 w 2020884"/>
              <a:gd name="connsiteY57" fmla="*/ 304800 h 1600200"/>
              <a:gd name="connsiteX58" fmla="*/ 1919384 w 2020884"/>
              <a:gd name="connsiteY58" fmla="*/ 261257 h 1600200"/>
              <a:gd name="connsiteX59" fmla="*/ 1897613 w 2020884"/>
              <a:gd name="connsiteY59" fmla="*/ 239485 h 1600200"/>
              <a:gd name="connsiteX60" fmla="*/ 1843184 w 2020884"/>
              <a:gd name="connsiteY60" fmla="*/ 195942 h 1600200"/>
              <a:gd name="connsiteX61" fmla="*/ 1734327 w 2020884"/>
              <a:gd name="connsiteY61" fmla="*/ 163285 h 1600200"/>
              <a:gd name="connsiteX62" fmla="*/ 1669013 w 2020884"/>
              <a:gd name="connsiteY62" fmla="*/ 130628 h 1600200"/>
              <a:gd name="connsiteX63" fmla="*/ 1592813 w 2020884"/>
              <a:gd name="connsiteY63" fmla="*/ 97971 h 1600200"/>
              <a:gd name="connsiteX64" fmla="*/ 1353327 w 2020884"/>
              <a:gd name="connsiteY64" fmla="*/ 108857 h 1600200"/>
              <a:gd name="connsiteX65" fmla="*/ 1233584 w 2020884"/>
              <a:gd name="connsiteY65" fmla="*/ 185057 h 1600200"/>
              <a:gd name="connsiteX66" fmla="*/ 1200927 w 2020884"/>
              <a:gd name="connsiteY66" fmla="*/ 206828 h 1600200"/>
              <a:gd name="connsiteX67" fmla="*/ 1179156 w 2020884"/>
              <a:gd name="connsiteY67" fmla="*/ 228600 h 1600200"/>
              <a:gd name="connsiteX68" fmla="*/ 1113841 w 2020884"/>
              <a:gd name="connsiteY68" fmla="*/ 250371 h 1600200"/>
              <a:gd name="connsiteX69" fmla="*/ 1048527 w 2020884"/>
              <a:gd name="connsiteY69" fmla="*/ 283028 h 1600200"/>
              <a:gd name="connsiteX70" fmla="*/ 1015870 w 2020884"/>
              <a:gd name="connsiteY70" fmla="*/ 304800 h 1600200"/>
              <a:gd name="connsiteX71" fmla="*/ 896127 w 2020884"/>
              <a:gd name="connsiteY71" fmla="*/ 293914 h 1600200"/>
              <a:gd name="connsiteX72" fmla="*/ 863470 w 2020884"/>
              <a:gd name="connsiteY72" fmla="*/ 283028 h 1600200"/>
              <a:gd name="connsiteX73" fmla="*/ 798156 w 2020884"/>
              <a:gd name="connsiteY73" fmla="*/ 239485 h 1600200"/>
              <a:gd name="connsiteX74" fmla="*/ 667527 w 2020884"/>
              <a:gd name="connsiteY74" fmla="*/ 228600 h 1600200"/>
              <a:gd name="connsiteX75" fmla="*/ 613099 w 2020884"/>
              <a:gd name="connsiteY75" fmla="*/ 185057 h 1600200"/>
              <a:gd name="connsiteX76" fmla="*/ 569556 w 2020884"/>
              <a:gd name="connsiteY76" fmla="*/ 174171 h 1600200"/>
              <a:gd name="connsiteX77" fmla="*/ 569556 w 2020884"/>
              <a:gd name="connsiteY77" fmla="*/ 1524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020884" h="1600200">
                <a:moveTo>
                  <a:pt x="721956" y="206828"/>
                </a:moveTo>
                <a:cubicBezTo>
                  <a:pt x="685670" y="199571"/>
                  <a:pt x="643888" y="205583"/>
                  <a:pt x="613099" y="185057"/>
                </a:cubicBezTo>
                <a:cubicBezTo>
                  <a:pt x="602213" y="177800"/>
                  <a:pt x="592397" y="168599"/>
                  <a:pt x="580441" y="163285"/>
                </a:cubicBezTo>
                <a:cubicBezTo>
                  <a:pt x="559470" y="153965"/>
                  <a:pt x="536898" y="148771"/>
                  <a:pt x="515127" y="141514"/>
                </a:cubicBezTo>
                <a:lnTo>
                  <a:pt x="482470" y="130628"/>
                </a:lnTo>
                <a:cubicBezTo>
                  <a:pt x="471584" y="119742"/>
                  <a:pt x="462622" y="106510"/>
                  <a:pt x="449813" y="97971"/>
                </a:cubicBezTo>
                <a:cubicBezTo>
                  <a:pt x="440266" y="91606"/>
                  <a:pt x="425270" y="95199"/>
                  <a:pt x="417156" y="87085"/>
                </a:cubicBezTo>
                <a:cubicBezTo>
                  <a:pt x="398654" y="68583"/>
                  <a:pt x="392116" y="40273"/>
                  <a:pt x="373613" y="21771"/>
                </a:cubicBezTo>
                <a:lnTo>
                  <a:pt x="351841" y="0"/>
                </a:lnTo>
                <a:cubicBezTo>
                  <a:pt x="320792" y="3450"/>
                  <a:pt x="257689" y="3533"/>
                  <a:pt x="221213" y="21771"/>
                </a:cubicBezTo>
                <a:cubicBezTo>
                  <a:pt x="209511" y="27622"/>
                  <a:pt x="198772" y="35369"/>
                  <a:pt x="188556" y="43542"/>
                </a:cubicBezTo>
                <a:cubicBezTo>
                  <a:pt x="180542" y="49953"/>
                  <a:pt x="174041" y="58057"/>
                  <a:pt x="166784" y="65314"/>
                </a:cubicBezTo>
                <a:cubicBezTo>
                  <a:pt x="163156" y="79828"/>
                  <a:pt x="157195" y="93952"/>
                  <a:pt x="155899" y="108857"/>
                </a:cubicBezTo>
                <a:cubicBezTo>
                  <a:pt x="149918" y="177636"/>
                  <a:pt x="150994" y="246906"/>
                  <a:pt x="145013" y="315685"/>
                </a:cubicBezTo>
                <a:cubicBezTo>
                  <a:pt x="143717" y="330590"/>
                  <a:pt x="140020" y="345477"/>
                  <a:pt x="134127" y="359228"/>
                </a:cubicBezTo>
                <a:cubicBezTo>
                  <a:pt x="128973" y="371253"/>
                  <a:pt x="118710" y="380448"/>
                  <a:pt x="112356" y="391885"/>
                </a:cubicBezTo>
                <a:cubicBezTo>
                  <a:pt x="90609" y="431030"/>
                  <a:pt x="79835" y="451282"/>
                  <a:pt x="68813" y="489857"/>
                </a:cubicBezTo>
                <a:cubicBezTo>
                  <a:pt x="64703" y="504242"/>
                  <a:pt x="64618" y="520018"/>
                  <a:pt x="57927" y="533400"/>
                </a:cubicBezTo>
                <a:cubicBezTo>
                  <a:pt x="46225" y="556803"/>
                  <a:pt x="14384" y="598714"/>
                  <a:pt x="14384" y="598714"/>
                </a:cubicBezTo>
                <a:cubicBezTo>
                  <a:pt x="-3399" y="652066"/>
                  <a:pt x="-9720" y="652362"/>
                  <a:pt x="25270" y="729342"/>
                </a:cubicBezTo>
                <a:cubicBezTo>
                  <a:pt x="30684" y="741252"/>
                  <a:pt x="47711" y="742941"/>
                  <a:pt x="57927" y="751114"/>
                </a:cubicBezTo>
                <a:cubicBezTo>
                  <a:pt x="65941" y="757525"/>
                  <a:pt x="73288" y="764871"/>
                  <a:pt x="79699" y="772885"/>
                </a:cubicBezTo>
                <a:cubicBezTo>
                  <a:pt x="87872" y="783101"/>
                  <a:pt x="91420" y="797166"/>
                  <a:pt x="101470" y="805542"/>
                </a:cubicBezTo>
                <a:cubicBezTo>
                  <a:pt x="113936" y="815931"/>
                  <a:pt x="132204" y="817351"/>
                  <a:pt x="145013" y="827314"/>
                </a:cubicBezTo>
                <a:cubicBezTo>
                  <a:pt x="165266" y="843066"/>
                  <a:pt x="180264" y="864696"/>
                  <a:pt x="199441" y="881742"/>
                </a:cubicBezTo>
                <a:cubicBezTo>
                  <a:pt x="213001" y="893796"/>
                  <a:pt x="229498" y="902263"/>
                  <a:pt x="242984" y="914400"/>
                </a:cubicBezTo>
                <a:cubicBezTo>
                  <a:pt x="265870" y="934997"/>
                  <a:pt x="308299" y="979714"/>
                  <a:pt x="308299" y="979714"/>
                </a:cubicBezTo>
                <a:cubicBezTo>
                  <a:pt x="321792" y="1020195"/>
                  <a:pt x="324848" y="1034496"/>
                  <a:pt x="351841" y="1077685"/>
                </a:cubicBezTo>
                <a:cubicBezTo>
                  <a:pt x="357281" y="1086388"/>
                  <a:pt x="366356" y="1092200"/>
                  <a:pt x="373613" y="1099457"/>
                </a:cubicBezTo>
                <a:cubicBezTo>
                  <a:pt x="396269" y="1190078"/>
                  <a:pt x="368683" y="1100482"/>
                  <a:pt x="406270" y="1175657"/>
                </a:cubicBezTo>
                <a:cubicBezTo>
                  <a:pt x="433648" y="1230413"/>
                  <a:pt x="392052" y="1204978"/>
                  <a:pt x="460699" y="1273628"/>
                </a:cubicBezTo>
                <a:cubicBezTo>
                  <a:pt x="467956" y="1280885"/>
                  <a:pt x="473290" y="1290810"/>
                  <a:pt x="482470" y="1295400"/>
                </a:cubicBezTo>
                <a:cubicBezTo>
                  <a:pt x="502996" y="1305663"/>
                  <a:pt x="526013" y="1309914"/>
                  <a:pt x="547784" y="1317171"/>
                </a:cubicBezTo>
                <a:cubicBezTo>
                  <a:pt x="615039" y="1339589"/>
                  <a:pt x="569014" y="1326914"/>
                  <a:pt x="689299" y="1338942"/>
                </a:cubicBezTo>
                <a:cubicBezTo>
                  <a:pt x="700185" y="1346199"/>
                  <a:pt x="710862" y="1353780"/>
                  <a:pt x="721956" y="1360714"/>
                </a:cubicBezTo>
                <a:cubicBezTo>
                  <a:pt x="739898" y="1371928"/>
                  <a:pt x="759683" y="1380381"/>
                  <a:pt x="776384" y="1393371"/>
                </a:cubicBezTo>
                <a:cubicBezTo>
                  <a:pt x="792587" y="1405973"/>
                  <a:pt x="805413" y="1422400"/>
                  <a:pt x="819927" y="1436914"/>
                </a:cubicBezTo>
                <a:cubicBezTo>
                  <a:pt x="827184" y="1444171"/>
                  <a:pt x="836006" y="1450145"/>
                  <a:pt x="841699" y="1458685"/>
                </a:cubicBezTo>
                <a:cubicBezTo>
                  <a:pt x="853343" y="1476152"/>
                  <a:pt x="866629" y="1500706"/>
                  <a:pt x="885241" y="1513114"/>
                </a:cubicBezTo>
                <a:cubicBezTo>
                  <a:pt x="898743" y="1522115"/>
                  <a:pt x="915023" y="1526285"/>
                  <a:pt x="928784" y="1534885"/>
                </a:cubicBezTo>
                <a:cubicBezTo>
                  <a:pt x="961832" y="1555540"/>
                  <a:pt x="967559" y="1573750"/>
                  <a:pt x="1004984" y="1578428"/>
                </a:cubicBezTo>
                <a:cubicBezTo>
                  <a:pt x="1081790" y="1588029"/>
                  <a:pt x="1309897" y="1597484"/>
                  <a:pt x="1364213" y="1600200"/>
                </a:cubicBezTo>
                <a:cubicBezTo>
                  <a:pt x="1469442" y="1596571"/>
                  <a:pt x="1575067" y="1599142"/>
                  <a:pt x="1679899" y="1589314"/>
                </a:cubicBezTo>
                <a:cubicBezTo>
                  <a:pt x="1692925" y="1588093"/>
                  <a:pt x="1700854" y="1573393"/>
                  <a:pt x="1712556" y="1567542"/>
                </a:cubicBezTo>
                <a:cubicBezTo>
                  <a:pt x="1722819" y="1562410"/>
                  <a:pt x="1734666" y="1561177"/>
                  <a:pt x="1745213" y="1556657"/>
                </a:cubicBezTo>
                <a:cubicBezTo>
                  <a:pt x="1760129" y="1550265"/>
                  <a:pt x="1774242" y="1542142"/>
                  <a:pt x="1788756" y="1534885"/>
                </a:cubicBezTo>
                <a:cubicBezTo>
                  <a:pt x="1796013" y="1523999"/>
                  <a:pt x="1802354" y="1512444"/>
                  <a:pt x="1810527" y="1502228"/>
                </a:cubicBezTo>
                <a:cubicBezTo>
                  <a:pt x="1816938" y="1494214"/>
                  <a:pt x="1827207" y="1489368"/>
                  <a:pt x="1832299" y="1480457"/>
                </a:cubicBezTo>
                <a:cubicBezTo>
                  <a:pt x="1841994" y="1463491"/>
                  <a:pt x="1846813" y="1444171"/>
                  <a:pt x="1854070" y="1426028"/>
                </a:cubicBezTo>
                <a:cubicBezTo>
                  <a:pt x="1857699" y="1404257"/>
                  <a:pt x="1863535" y="1382740"/>
                  <a:pt x="1864956" y="1360714"/>
                </a:cubicBezTo>
                <a:cubicBezTo>
                  <a:pt x="1870801" y="1270115"/>
                  <a:pt x="1859310" y="1177840"/>
                  <a:pt x="1875841" y="1088571"/>
                </a:cubicBezTo>
                <a:cubicBezTo>
                  <a:pt x="1878796" y="1072615"/>
                  <a:pt x="1904870" y="1074057"/>
                  <a:pt x="1919384" y="1066800"/>
                </a:cubicBezTo>
                <a:cubicBezTo>
                  <a:pt x="1926641" y="1052286"/>
                  <a:pt x="1935458" y="1038451"/>
                  <a:pt x="1941156" y="1023257"/>
                </a:cubicBezTo>
                <a:cubicBezTo>
                  <a:pt x="1946409" y="1009249"/>
                  <a:pt x="1947742" y="994044"/>
                  <a:pt x="1952041" y="979714"/>
                </a:cubicBezTo>
                <a:cubicBezTo>
                  <a:pt x="1958635" y="957733"/>
                  <a:pt x="1965575" y="935819"/>
                  <a:pt x="1973813" y="914400"/>
                </a:cubicBezTo>
                <a:cubicBezTo>
                  <a:pt x="1983733" y="888608"/>
                  <a:pt x="1995584" y="863600"/>
                  <a:pt x="2006470" y="838200"/>
                </a:cubicBezTo>
                <a:cubicBezTo>
                  <a:pt x="2022441" y="646557"/>
                  <a:pt x="2028685" y="632767"/>
                  <a:pt x="2006470" y="381000"/>
                </a:cubicBezTo>
                <a:cubicBezTo>
                  <a:pt x="2005457" y="369520"/>
                  <a:pt x="1972248" y="315674"/>
                  <a:pt x="1962927" y="304800"/>
                </a:cubicBezTo>
                <a:cubicBezTo>
                  <a:pt x="1949569" y="289215"/>
                  <a:pt x="1933898" y="275771"/>
                  <a:pt x="1919384" y="261257"/>
                </a:cubicBezTo>
                <a:lnTo>
                  <a:pt x="1897613" y="239485"/>
                </a:lnTo>
                <a:cubicBezTo>
                  <a:pt x="1879520" y="221392"/>
                  <a:pt x="1867897" y="206926"/>
                  <a:pt x="1843184" y="195942"/>
                </a:cubicBezTo>
                <a:cubicBezTo>
                  <a:pt x="1809113" y="180799"/>
                  <a:pt x="1770512" y="172332"/>
                  <a:pt x="1734327" y="163285"/>
                </a:cubicBezTo>
                <a:cubicBezTo>
                  <a:pt x="1671570" y="121448"/>
                  <a:pt x="1732107" y="157668"/>
                  <a:pt x="1669013" y="130628"/>
                </a:cubicBezTo>
                <a:cubicBezTo>
                  <a:pt x="1574852" y="90274"/>
                  <a:pt x="1669399" y="123501"/>
                  <a:pt x="1592813" y="97971"/>
                </a:cubicBezTo>
                <a:cubicBezTo>
                  <a:pt x="1512984" y="101600"/>
                  <a:pt x="1432151" y="95720"/>
                  <a:pt x="1353327" y="108857"/>
                </a:cubicBezTo>
                <a:cubicBezTo>
                  <a:pt x="1273591" y="122146"/>
                  <a:pt x="1279172" y="147067"/>
                  <a:pt x="1233584" y="185057"/>
                </a:cubicBezTo>
                <a:cubicBezTo>
                  <a:pt x="1223533" y="193432"/>
                  <a:pt x="1211143" y="198655"/>
                  <a:pt x="1200927" y="206828"/>
                </a:cubicBezTo>
                <a:cubicBezTo>
                  <a:pt x="1192913" y="213239"/>
                  <a:pt x="1188336" y="224010"/>
                  <a:pt x="1179156" y="228600"/>
                </a:cubicBezTo>
                <a:cubicBezTo>
                  <a:pt x="1158630" y="238863"/>
                  <a:pt x="1132936" y="237641"/>
                  <a:pt x="1113841" y="250371"/>
                </a:cubicBezTo>
                <a:cubicBezTo>
                  <a:pt x="1020242" y="312770"/>
                  <a:pt x="1138672" y="237954"/>
                  <a:pt x="1048527" y="283028"/>
                </a:cubicBezTo>
                <a:cubicBezTo>
                  <a:pt x="1036825" y="288879"/>
                  <a:pt x="1026756" y="297543"/>
                  <a:pt x="1015870" y="304800"/>
                </a:cubicBezTo>
                <a:cubicBezTo>
                  <a:pt x="975956" y="301171"/>
                  <a:pt x="935803" y="299582"/>
                  <a:pt x="896127" y="293914"/>
                </a:cubicBezTo>
                <a:cubicBezTo>
                  <a:pt x="884768" y="292291"/>
                  <a:pt x="873017" y="289393"/>
                  <a:pt x="863470" y="283028"/>
                </a:cubicBezTo>
                <a:cubicBezTo>
                  <a:pt x="820998" y="254713"/>
                  <a:pt x="846686" y="245956"/>
                  <a:pt x="798156" y="239485"/>
                </a:cubicBezTo>
                <a:cubicBezTo>
                  <a:pt x="754845" y="233710"/>
                  <a:pt x="711070" y="232228"/>
                  <a:pt x="667527" y="228600"/>
                </a:cubicBezTo>
                <a:cubicBezTo>
                  <a:pt x="649969" y="211041"/>
                  <a:pt x="637132" y="195357"/>
                  <a:pt x="613099" y="185057"/>
                </a:cubicBezTo>
                <a:cubicBezTo>
                  <a:pt x="599348" y="179164"/>
                  <a:pt x="581525" y="183148"/>
                  <a:pt x="569556" y="174171"/>
                </a:cubicBezTo>
                <a:cubicBezTo>
                  <a:pt x="563750" y="169817"/>
                  <a:pt x="569556" y="159657"/>
                  <a:pt x="569556" y="152400"/>
                </a:cubicBez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var L 12"/>
          <p:cNvSpPr/>
          <p:nvPr/>
        </p:nvSpPr>
        <p:spPr>
          <a:xfrm rot="2139843" flipH="1">
            <a:off x="2320454" y="4884304"/>
            <a:ext cx="539395" cy="1266800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4" name="Tvar L 13"/>
          <p:cNvSpPr/>
          <p:nvPr/>
        </p:nvSpPr>
        <p:spPr>
          <a:xfrm rot="18543440">
            <a:off x="4248202" y="4827379"/>
            <a:ext cx="490778" cy="1130172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4321629" y="4093029"/>
            <a:ext cx="1796460" cy="674914"/>
          </a:xfrm>
          <a:custGeom>
            <a:avLst/>
            <a:gdLst>
              <a:gd name="connsiteX0" fmla="*/ 21771 w 1796460"/>
              <a:gd name="connsiteY0" fmla="*/ 152400 h 674914"/>
              <a:gd name="connsiteX1" fmla="*/ 435428 w 1796460"/>
              <a:gd name="connsiteY1" fmla="*/ 152400 h 674914"/>
              <a:gd name="connsiteX2" fmla="*/ 468085 w 1796460"/>
              <a:gd name="connsiteY2" fmla="*/ 130628 h 674914"/>
              <a:gd name="connsiteX3" fmla="*/ 489857 w 1796460"/>
              <a:gd name="connsiteY3" fmla="*/ 43542 h 674914"/>
              <a:gd name="connsiteX4" fmla="*/ 555171 w 1796460"/>
              <a:gd name="connsiteY4" fmla="*/ 10885 h 674914"/>
              <a:gd name="connsiteX5" fmla="*/ 772885 w 1796460"/>
              <a:gd name="connsiteY5" fmla="*/ 21771 h 674914"/>
              <a:gd name="connsiteX6" fmla="*/ 816428 w 1796460"/>
              <a:gd name="connsiteY6" fmla="*/ 65314 h 674914"/>
              <a:gd name="connsiteX7" fmla="*/ 859971 w 1796460"/>
              <a:gd name="connsiteY7" fmla="*/ 152400 h 674914"/>
              <a:gd name="connsiteX8" fmla="*/ 892628 w 1796460"/>
              <a:gd name="connsiteY8" fmla="*/ 163285 h 674914"/>
              <a:gd name="connsiteX9" fmla="*/ 1088571 w 1796460"/>
              <a:gd name="connsiteY9" fmla="*/ 152400 h 674914"/>
              <a:gd name="connsiteX10" fmla="*/ 1360714 w 1796460"/>
              <a:gd name="connsiteY10" fmla="*/ 152400 h 674914"/>
              <a:gd name="connsiteX11" fmla="*/ 1382485 w 1796460"/>
              <a:gd name="connsiteY11" fmla="*/ 21771 h 674914"/>
              <a:gd name="connsiteX12" fmla="*/ 1404257 w 1796460"/>
              <a:gd name="connsiteY12" fmla="*/ 0 h 674914"/>
              <a:gd name="connsiteX13" fmla="*/ 1480457 w 1796460"/>
              <a:gd name="connsiteY13" fmla="*/ 10885 h 674914"/>
              <a:gd name="connsiteX14" fmla="*/ 1545771 w 1796460"/>
              <a:gd name="connsiteY14" fmla="*/ 21771 h 674914"/>
              <a:gd name="connsiteX15" fmla="*/ 1567542 w 1796460"/>
              <a:gd name="connsiteY15" fmla="*/ 54428 h 674914"/>
              <a:gd name="connsiteX16" fmla="*/ 1578428 w 1796460"/>
              <a:gd name="connsiteY16" fmla="*/ 163285 h 674914"/>
              <a:gd name="connsiteX17" fmla="*/ 1621971 w 1796460"/>
              <a:gd name="connsiteY17" fmla="*/ 250371 h 674914"/>
              <a:gd name="connsiteX18" fmla="*/ 1665514 w 1796460"/>
              <a:gd name="connsiteY18" fmla="*/ 261257 h 674914"/>
              <a:gd name="connsiteX19" fmla="*/ 1709057 w 1796460"/>
              <a:gd name="connsiteY19" fmla="*/ 283028 h 674914"/>
              <a:gd name="connsiteX20" fmla="*/ 1774371 w 1796460"/>
              <a:gd name="connsiteY20" fmla="*/ 304800 h 674914"/>
              <a:gd name="connsiteX21" fmla="*/ 1796142 w 1796460"/>
              <a:gd name="connsiteY21" fmla="*/ 337457 h 674914"/>
              <a:gd name="connsiteX22" fmla="*/ 1785257 w 1796460"/>
              <a:gd name="connsiteY22" fmla="*/ 370114 h 674914"/>
              <a:gd name="connsiteX23" fmla="*/ 1730828 w 1796460"/>
              <a:gd name="connsiteY23" fmla="*/ 402771 h 674914"/>
              <a:gd name="connsiteX24" fmla="*/ 1654628 w 1796460"/>
              <a:gd name="connsiteY24" fmla="*/ 413657 h 674914"/>
              <a:gd name="connsiteX25" fmla="*/ 1600200 w 1796460"/>
              <a:gd name="connsiteY25" fmla="*/ 424542 h 674914"/>
              <a:gd name="connsiteX26" fmla="*/ 1763485 w 1796460"/>
              <a:gd name="connsiteY26" fmla="*/ 478971 h 674914"/>
              <a:gd name="connsiteX27" fmla="*/ 1796142 w 1796460"/>
              <a:gd name="connsiteY27" fmla="*/ 500742 h 674914"/>
              <a:gd name="connsiteX28" fmla="*/ 1763485 w 1796460"/>
              <a:gd name="connsiteY28" fmla="*/ 566057 h 674914"/>
              <a:gd name="connsiteX29" fmla="*/ 1730828 w 1796460"/>
              <a:gd name="connsiteY29" fmla="*/ 576942 h 674914"/>
              <a:gd name="connsiteX30" fmla="*/ 1763485 w 1796460"/>
              <a:gd name="connsiteY30" fmla="*/ 598714 h 674914"/>
              <a:gd name="connsiteX31" fmla="*/ 1763485 w 1796460"/>
              <a:gd name="connsiteY31" fmla="*/ 664028 h 674914"/>
              <a:gd name="connsiteX32" fmla="*/ 1709057 w 1796460"/>
              <a:gd name="connsiteY32" fmla="*/ 674914 h 674914"/>
              <a:gd name="connsiteX33" fmla="*/ 1654628 w 1796460"/>
              <a:gd name="connsiteY33" fmla="*/ 664028 h 674914"/>
              <a:gd name="connsiteX34" fmla="*/ 1621971 w 1796460"/>
              <a:gd name="connsiteY34" fmla="*/ 587828 h 674914"/>
              <a:gd name="connsiteX35" fmla="*/ 1534885 w 1796460"/>
              <a:gd name="connsiteY35" fmla="*/ 533400 h 674914"/>
              <a:gd name="connsiteX36" fmla="*/ 1436914 w 1796460"/>
              <a:gd name="connsiteY36" fmla="*/ 468085 h 674914"/>
              <a:gd name="connsiteX37" fmla="*/ 1404257 w 1796460"/>
              <a:gd name="connsiteY37" fmla="*/ 446314 h 674914"/>
              <a:gd name="connsiteX38" fmla="*/ 1371600 w 1796460"/>
              <a:gd name="connsiteY38" fmla="*/ 435428 h 674914"/>
              <a:gd name="connsiteX39" fmla="*/ 1164771 w 1796460"/>
              <a:gd name="connsiteY39" fmla="*/ 446314 h 674914"/>
              <a:gd name="connsiteX40" fmla="*/ 1110342 w 1796460"/>
              <a:gd name="connsiteY40" fmla="*/ 457200 h 674914"/>
              <a:gd name="connsiteX41" fmla="*/ 1012371 w 1796460"/>
              <a:gd name="connsiteY41" fmla="*/ 478971 h 674914"/>
              <a:gd name="connsiteX42" fmla="*/ 718457 w 1796460"/>
              <a:gd name="connsiteY42" fmla="*/ 500742 h 674914"/>
              <a:gd name="connsiteX43" fmla="*/ 620485 w 1796460"/>
              <a:gd name="connsiteY43" fmla="*/ 511628 h 674914"/>
              <a:gd name="connsiteX44" fmla="*/ 446314 w 1796460"/>
              <a:gd name="connsiteY44" fmla="*/ 478971 h 674914"/>
              <a:gd name="connsiteX45" fmla="*/ 391885 w 1796460"/>
              <a:gd name="connsiteY45" fmla="*/ 457200 h 674914"/>
              <a:gd name="connsiteX46" fmla="*/ 272142 w 1796460"/>
              <a:gd name="connsiteY46" fmla="*/ 446314 h 674914"/>
              <a:gd name="connsiteX47" fmla="*/ 206828 w 1796460"/>
              <a:gd name="connsiteY47" fmla="*/ 424542 h 674914"/>
              <a:gd name="connsiteX48" fmla="*/ 141514 w 1796460"/>
              <a:gd name="connsiteY48" fmla="*/ 370114 h 674914"/>
              <a:gd name="connsiteX49" fmla="*/ 65314 w 1796460"/>
              <a:gd name="connsiteY49" fmla="*/ 348342 h 674914"/>
              <a:gd name="connsiteX50" fmla="*/ 10885 w 1796460"/>
              <a:gd name="connsiteY50" fmla="*/ 304800 h 674914"/>
              <a:gd name="connsiteX51" fmla="*/ 0 w 1796460"/>
              <a:gd name="connsiteY51" fmla="*/ 228600 h 674914"/>
              <a:gd name="connsiteX52" fmla="*/ 10885 w 1796460"/>
              <a:gd name="connsiteY52" fmla="*/ 2177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96460" h="674914">
                <a:moveTo>
                  <a:pt x="21771" y="152400"/>
                </a:moveTo>
                <a:cubicBezTo>
                  <a:pt x="182752" y="184594"/>
                  <a:pt x="128409" y="177985"/>
                  <a:pt x="435428" y="152400"/>
                </a:cubicBezTo>
                <a:cubicBezTo>
                  <a:pt x="448466" y="151314"/>
                  <a:pt x="457199" y="137885"/>
                  <a:pt x="468085" y="130628"/>
                </a:cubicBezTo>
                <a:cubicBezTo>
                  <a:pt x="468627" y="127917"/>
                  <a:pt x="480931" y="54699"/>
                  <a:pt x="489857" y="43542"/>
                </a:cubicBezTo>
                <a:cubicBezTo>
                  <a:pt x="505203" y="24359"/>
                  <a:pt x="533659" y="18056"/>
                  <a:pt x="555171" y="10885"/>
                </a:cubicBezTo>
                <a:cubicBezTo>
                  <a:pt x="627742" y="14514"/>
                  <a:pt x="701750" y="6951"/>
                  <a:pt x="772885" y="21771"/>
                </a:cubicBezTo>
                <a:cubicBezTo>
                  <a:pt x="792980" y="25957"/>
                  <a:pt x="816428" y="65314"/>
                  <a:pt x="816428" y="65314"/>
                </a:cubicBezTo>
                <a:cubicBezTo>
                  <a:pt x="827283" y="97877"/>
                  <a:pt x="828307" y="133401"/>
                  <a:pt x="859971" y="152400"/>
                </a:cubicBezTo>
                <a:cubicBezTo>
                  <a:pt x="869810" y="158304"/>
                  <a:pt x="881742" y="159657"/>
                  <a:pt x="892628" y="163285"/>
                </a:cubicBezTo>
                <a:cubicBezTo>
                  <a:pt x="957942" y="159657"/>
                  <a:pt x="1023156" y="152400"/>
                  <a:pt x="1088571" y="152400"/>
                </a:cubicBezTo>
                <a:cubicBezTo>
                  <a:pt x="1378505" y="152400"/>
                  <a:pt x="1234064" y="184060"/>
                  <a:pt x="1360714" y="152400"/>
                </a:cubicBezTo>
                <a:cubicBezTo>
                  <a:pt x="1361735" y="144236"/>
                  <a:pt x="1370499" y="45742"/>
                  <a:pt x="1382485" y="21771"/>
                </a:cubicBezTo>
                <a:cubicBezTo>
                  <a:pt x="1387075" y="12591"/>
                  <a:pt x="1397000" y="7257"/>
                  <a:pt x="1404257" y="0"/>
                </a:cubicBezTo>
                <a:lnTo>
                  <a:pt x="1480457" y="10885"/>
                </a:lnTo>
                <a:cubicBezTo>
                  <a:pt x="1502272" y="14241"/>
                  <a:pt x="1526030" y="11900"/>
                  <a:pt x="1545771" y="21771"/>
                </a:cubicBezTo>
                <a:cubicBezTo>
                  <a:pt x="1557473" y="27622"/>
                  <a:pt x="1560285" y="43542"/>
                  <a:pt x="1567542" y="54428"/>
                </a:cubicBezTo>
                <a:cubicBezTo>
                  <a:pt x="1571171" y="90714"/>
                  <a:pt x="1573608" y="127138"/>
                  <a:pt x="1578428" y="163285"/>
                </a:cubicBezTo>
                <a:cubicBezTo>
                  <a:pt x="1583915" y="204440"/>
                  <a:pt x="1583235" y="228236"/>
                  <a:pt x="1621971" y="250371"/>
                </a:cubicBezTo>
                <a:cubicBezTo>
                  <a:pt x="1634961" y="257794"/>
                  <a:pt x="1651506" y="256004"/>
                  <a:pt x="1665514" y="261257"/>
                </a:cubicBezTo>
                <a:cubicBezTo>
                  <a:pt x="1680708" y="266955"/>
                  <a:pt x="1693990" y="277001"/>
                  <a:pt x="1709057" y="283028"/>
                </a:cubicBezTo>
                <a:cubicBezTo>
                  <a:pt x="1730365" y="291551"/>
                  <a:pt x="1774371" y="304800"/>
                  <a:pt x="1774371" y="304800"/>
                </a:cubicBezTo>
                <a:cubicBezTo>
                  <a:pt x="1781628" y="315686"/>
                  <a:pt x="1793991" y="324552"/>
                  <a:pt x="1796142" y="337457"/>
                </a:cubicBezTo>
                <a:cubicBezTo>
                  <a:pt x="1798028" y="348775"/>
                  <a:pt x="1791161" y="360275"/>
                  <a:pt x="1785257" y="370114"/>
                </a:cubicBezTo>
                <a:cubicBezTo>
                  <a:pt x="1772404" y="391536"/>
                  <a:pt x="1754179" y="398101"/>
                  <a:pt x="1730828" y="402771"/>
                </a:cubicBezTo>
                <a:cubicBezTo>
                  <a:pt x="1705668" y="407803"/>
                  <a:pt x="1679937" y="409439"/>
                  <a:pt x="1654628" y="413657"/>
                </a:cubicBezTo>
                <a:cubicBezTo>
                  <a:pt x="1636378" y="416699"/>
                  <a:pt x="1618343" y="420914"/>
                  <a:pt x="1600200" y="424542"/>
                </a:cubicBezTo>
                <a:cubicBezTo>
                  <a:pt x="1720942" y="448691"/>
                  <a:pt x="1682393" y="428289"/>
                  <a:pt x="1763485" y="478971"/>
                </a:cubicBezTo>
                <a:cubicBezTo>
                  <a:pt x="1774579" y="485905"/>
                  <a:pt x="1785256" y="493485"/>
                  <a:pt x="1796142" y="500742"/>
                </a:cubicBezTo>
                <a:cubicBezTo>
                  <a:pt x="1788316" y="532050"/>
                  <a:pt x="1792030" y="548930"/>
                  <a:pt x="1763485" y="566057"/>
                </a:cubicBezTo>
                <a:cubicBezTo>
                  <a:pt x="1753646" y="571960"/>
                  <a:pt x="1741714" y="573314"/>
                  <a:pt x="1730828" y="576942"/>
                </a:cubicBezTo>
                <a:cubicBezTo>
                  <a:pt x="1741714" y="584199"/>
                  <a:pt x="1755312" y="588498"/>
                  <a:pt x="1763485" y="598714"/>
                </a:cubicBezTo>
                <a:cubicBezTo>
                  <a:pt x="1773582" y="611336"/>
                  <a:pt x="1782417" y="651406"/>
                  <a:pt x="1763485" y="664028"/>
                </a:cubicBezTo>
                <a:cubicBezTo>
                  <a:pt x="1748090" y="674291"/>
                  <a:pt x="1727200" y="671285"/>
                  <a:pt x="1709057" y="674914"/>
                </a:cubicBezTo>
                <a:cubicBezTo>
                  <a:pt x="1690914" y="671285"/>
                  <a:pt x="1669684" y="674782"/>
                  <a:pt x="1654628" y="664028"/>
                </a:cubicBezTo>
                <a:cubicBezTo>
                  <a:pt x="1551945" y="590683"/>
                  <a:pt x="1691573" y="649696"/>
                  <a:pt x="1621971" y="587828"/>
                </a:cubicBezTo>
                <a:cubicBezTo>
                  <a:pt x="1596386" y="565086"/>
                  <a:pt x="1563368" y="552389"/>
                  <a:pt x="1534885" y="533400"/>
                </a:cubicBezTo>
                <a:lnTo>
                  <a:pt x="1436914" y="468085"/>
                </a:lnTo>
                <a:cubicBezTo>
                  <a:pt x="1426028" y="460828"/>
                  <a:pt x="1416668" y="450451"/>
                  <a:pt x="1404257" y="446314"/>
                </a:cubicBezTo>
                <a:lnTo>
                  <a:pt x="1371600" y="435428"/>
                </a:lnTo>
                <a:cubicBezTo>
                  <a:pt x="1302657" y="439057"/>
                  <a:pt x="1233571" y="440581"/>
                  <a:pt x="1164771" y="446314"/>
                </a:cubicBezTo>
                <a:cubicBezTo>
                  <a:pt x="1146333" y="447851"/>
                  <a:pt x="1128404" y="453186"/>
                  <a:pt x="1110342" y="457200"/>
                </a:cubicBezTo>
                <a:cubicBezTo>
                  <a:pt x="1067564" y="466706"/>
                  <a:pt x="1058326" y="472406"/>
                  <a:pt x="1012371" y="478971"/>
                </a:cubicBezTo>
                <a:cubicBezTo>
                  <a:pt x="908648" y="493789"/>
                  <a:pt x="829224" y="494589"/>
                  <a:pt x="718457" y="500742"/>
                </a:cubicBezTo>
                <a:cubicBezTo>
                  <a:pt x="685800" y="504371"/>
                  <a:pt x="653343" y="511628"/>
                  <a:pt x="620485" y="511628"/>
                </a:cubicBezTo>
                <a:cubicBezTo>
                  <a:pt x="582537" y="511628"/>
                  <a:pt x="481153" y="492906"/>
                  <a:pt x="446314" y="478971"/>
                </a:cubicBezTo>
                <a:cubicBezTo>
                  <a:pt x="428171" y="471714"/>
                  <a:pt x="411091" y="460801"/>
                  <a:pt x="391885" y="457200"/>
                </a:cubicBezTo>
                <a:cubicBezTo>
                  <a:pt x="352493" y="449814"/>
                  <a:pt x="312056" y="449943"/>
                  <a:pt x="272142" y="446314"/>
                </a:cubicBezTo>
                <a:cubicBezTo>
                  <a:pt x="250371" y="439057"/>
                  <a:pt x="223055" y="440769"/>
                  <a:pt x="206828" y="424542"/>
                </a:cubicBezTo>
                <a:cubicBezTo>
                  <a:pt x="182752" y="400466"/>
                  <a:pt x="171826" y="385270"/>
                  <a:pt x="141514" y="370114"/>
                </a:cubicBezTo>
                <a:cubicBezTo>
                  <a:pt x="125896" y="362305"/>
                  <a:pt x="79267" y="351830"/>
                  <a:pt x="65314" y="348342"/>
                </a:cubicBezTo>
                <a:cubicBezTo>
                  <a:pt x="58015" y="343476"/>
                  <a:pt x="15316" y="318094"/>
                  <a:pt x="10885" y="304800"/>
                </a:cubicBezTo>
                <a:cubicBezTo>
                  <a:pt x="2771" y="280459"/>
                  <a:pt x="0" y="254258"/>
                  <a:pt x="0" y="228600"/>
                </a:cubicBezTo>
                <a:lnTo>
                  <a:pt x="10885" y="217714"/>
                </a:ln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1991871" y="2209800"/>
            <a:ext cx="839943" cy="2133600"/>
          </a:xfrm>
          <a:custGeom>
            <a:avLst/>
            <a:gdLst>
              <a:gd name="connsiteX0" fmla="*/ 587829 w 839943"/>
              <a:gd name="connsiteY0" fmla="*/ 1807029 h 2133600"/>
              <a:gd name="connsiteX1" fmla="*/ 576943 w 839943"/>
              <a:gd name="connsiteY1" fmla="*/ 2035629 h 2133600"/>
              <a:gd name="connsiteX2" fmla="*/ 566058 w 839943"/>
              <a:gd name="connsiteY2" fmla="*/ 2068286 h 2133600"/>
              <a:gd name="connsiteX3" fmla="*/ 478972 w 839943"/>
              <a:gd name="connsiteY3" fmla="*/ 2122714 h 2133600"/>
              <a:gd name="connsiteX4" fmla="*/ 446315 w 839943"/>
              <a:gd name="connsiteY4" fmla="*/ 2133600 h 2133600"/>
              <a:gd name="connsiteX5" fmla="*/ 283029 w 839943"/>
              <a:gd name="connsiteY5" fmla="*/ 2122714 h 2133600"/>
              <a:gd name="connsiteX6" fmla="*/ 228600 w 839943"/>
              <a:gd name="connsiteY6" fmla="*/ 2046514 h 2133600"/>
              <a:gd name="connsiteX7" fmla="*/ 195943 w 839943"/>
              <a:gd name="connsiteY7" fmla="*/ 2013857 h 2133600"/>
              <a:gd name="connsiteX8" fmla="*/ 185058 w 839943"/>
              <a:gd name="connsiteY8" fmla="*/ 1981200 h 2133600"/>
              <a:gd name="connsiteX9" fmla="*/ 163286 w 839943"/>
              <a:gd name="connsiteY9" fmla="*/ 1959429 h 2133600"/>
              <a:gd name="connsiteX10" fmla="*/ 152400 w 839943"/>
              <a:gd name="connsiteY10" fmla="*/ 1796143 h 2133600"/>
              <a:gd name="connsiteX11" fmla="*/ 141515 w 839943"/>
              <a:gd name="connsiteY11" fmla="*/ 1741714 h 2133600"/>
              <a:gd name="connsiteX12" fmla="*/ 119743 w 839943"/>
              <a:gd name="connsiteY12" fmla="*/ 1578429 h 2133600"/>
              <a:gd name="connsiteX13" fmla="*/ 108858 w 839943"/>
              <a:gd name="connsiteY13" fmla="*/ 1545771 h 2133600"/>
              <a:gd name="connsiteX14" fmla="*/ 65315 w 839943"/>
              <a:gd name="connsiteY14" fmla="*/ 1447800 h 2133600"/>
              <a:gd name="connsiteX15" fmla="*/ 32658 w 839943"/>
              <a:gd name="connsiteY15" fmla="*/ 1306286 h 2133600"/>
              <a:gd name="connsiteX16" fmla="*/ 10886 w 839943"/>
              <a:gd name="connsiteY16" fmla="*/ 1219200 h 2133600"/>
              <a:gd name="connsiteX17" fmla="*/ 0 w 839943"/>
              <a:gd name="connsiteY17" fmla="*/ 1175657 h 2133600"/>
              <a:gd name="connsiteX18" fmla="*/ 10886 w 839943"/>
              <a:gd name="connsiteY18" fmla="*/ 979714 h 2133600"/>
              <a:gd name="connsiteX19" fmla="*/ 54429 w 839943"/>
              <a:gd name="connsiteY19" fmla="*/ 968829 h 2133600"/>
              <a:gd name="connsiteX20" fmla="*/ 87086 w 839943"/>
              <a:gd name="connsiteY20" fmla="*/ 881743 h 2133600"/>
              <a:gd name="connsiteX21" fmla="*/ 108858 w 839943"/>
              <a:gd name="connsiteY21" fmla="*/ 816429 h 2133600"/>
              <a:gd name="connsiteX22" fmla="*/ 119743 w 839943"/>
              <a:gd name="connsiteY22" fmla="*/ 555171 h 2133600"/>
              <a:gd name="connsiteX23" fmla="*/ 152400 w 839943"/>
              <a:gd name="connsiteY23" fmla="*/ 348343 h 2133600"/>
              <a:gd name="connsiteX24" fmla="*/ 65315 w 839943"/>
              <a:gd name="connsiteY24" fmla="*/ 261257 h 2133600"/>
              <a:gd name="connsiteX25" fmla="*/ 43543 w 839943"/>
              <a:gd name="connsiteY25" fmla="*/ 239486 h 2133600"/>
              <a:gd name="connsiteX26" fmla="*/ 21772 w 839943"/>
              <a:gd name="connsiteY26" fmla="*/ 217714 h 2133600"/>
              <a:gd name="connsiteX27" fmla="*/ 10886 w 839943"/>
              <a:gd name="connsiteY27" fmla="*/ 185057 h 2133600"/>
              <a:gd name="connsiteX28" fmla="*/ 21772 w 839943"/>
              <a:gd name="connsiteY28" fmla="*/ 119743 h 2133600"/>
              <a:gd name="connsiteX29" fmla="*/ 54429 w 839943"/>
              <a:gd name="connsiteY29" fmla="*/ 97971 h 2133600"/>
              <a:gd name="connsiteX30" fmla="*/ 152400 w 839943"/>
              <a:gd name="connsiteY30" fmla="*/ 54429 h 2133600"/>
              <a:gd name="connsiteX31" fmla="*/ 250372 w 839943"/>
              <a:gd name="connsiteY31" fmla="*/ 65314 h 2133600"/>
              <a:gd name="connsiteX32" fmla="*/ 261258 w 839943"/>
              <a:gd name="connsiteY32" fmla="*/ 97971 h 2133600"/>
              <a:gd name="connsiteX33" fmla="*/ 293915 w 839943"/>
              <a:gd name="connsiteY33" fmla="*/ 185057 h 2133600"/>
              <a:gd name="connsiteX34" fmla="*/ 304800 w 839943"/>
              <a:gd name="connsiteY34" fmla="*/ 87086 h 2133600"/>
              <a:gd name="connsiteX35" fmla="*/ 359229 w 839943"/>
              <a:gd name="connsiteY35" fmla="*/ 32657 h 2133600"/>
              <a:gd name="connsiteX36" fmla="*/ 424543 w 839943"/>
              <a:gd name="connsiteY36" fmla="*/ 0 h 2133600"/>
              <a:gd name="connsiteX37" fmla="*/ 468086 w 839943"/>
              <a:gd name="connsiteY37" fmla="*/ 10886 h 2133600"/>
              <a:gd name="connsiteX38" fmla="*/ 489858 w 839943"/>
              <a:gd name="connsiteY38" fmla="*/ 97971 h 2133600"/>
              <a:gd name="connsiteX39" fmla="*/ 500743 w 839943"/>
              <a:gd name="connsiteY39" fmla="*/ 130629 h 2133600"/>
              <a:gd name="connsiteX40" fmla="*/ 489858 w 839943"/>
              <a:gd name="connsiteY40" fmla="*/ 185057 h 2133600"/>
              <a:gd name="connsiteX41" fmla="*/ 457200 w 839943"/>
              <a:gd name="connsiteY41" fmla="*/ 206829 h 2133600"/>
              <a:gd name="connsiteX42" fmla="*/ 468086 w 839943"/>
              <a:gd name="connsiteY42" fmla="*/ 174171 h 2133600"/>
              <a:gd name="connsiteX43" fmla="*/ 533400 w 839943"/>
              <a:gd name="connsiteY43" fmla="*/ 119743 h 2133600"/>
              <a:gd name="connsiteX44" fmla="*/ 685800 w 839943"/>
              <a:gd name="connsiteY44" fmla="*/ 87086 h 2133600"/>
              <a:gd name="connsiteX45" fmla="*/ 740229 w 839943"/>
              <a:gd name="connsiteY45" fmla="*/ 97971 h 2133600"/>
              <a:gd name="connsiteX46" fmla="*/ 653143 w 839943"/>
              <a:gd name="connsiteY46" fmla="*/ 239486 h 2133600"/>
              <a:gd name="connsiteX47" fmla="*/ 631372 w 839943"/>
              <a:gd name="connsiteY47" fmla="*/ 272143 h 2133600"/>
              <a:gd name="connsiteX48" fmla="*/ 609600 w 839943"/>
              <a:gd name="connsiteY48" fmla="*/ 293914 h 2133600"/>
              <a:gd name="connsiteX49" fmla="*/ 642258 w 839943"/>
              <a:gd name="connsiteY49" fmla="*/ 283029 h 2133600"/>
              <a:gd name="connsiteX50" fmla="*/ 740229 w 839943"/>
              <a:gd name="connsiteY50" fmla="*/ 272143 h 2133600"/>
              <a:gd name="connsiteX51" fmla="*/ 838200 w 839943"/>
              <a:gd name="connsiteY51" fmla="*/ 326571 h 2133600"/>
              <a:gd name="connsiteX52" fmla="*/ 794658 w 839943"/>
              <a:gd name="connsiteY52" fmla="*/ 391886 h 2133600"/>
              <a:gd name="connsiteX53" fmla="*/ 772886 w 839943"/>
              <a:gd name="connsiteY53" fmla="*/ 435429 h 2133600"/>
              <a:gd name="connsiteX54" fmla="*/ 696686 w 839943"/>
              <a:gd name="connsiteY54" fmla="*/ 500743 h 2133600"/>
              <a:gd name="connsiteX55" fmla="*/ 664029 w 839943"/>
              <a:gd name="connsiteY55" fmla="*/ 511629 h 2133600"/>
              <a:gd name="connsiteX56" fmla="*/ 587829 w 839943"/>
              <a:gd name="connsiteY56" fmla="*/ 544286 h 2133600"/>
              <a:gd name="connsiteX57" fmla="*/ 555172 w 839943"/>
              <a:gd name="connsiteY57" fmla="*/ 576943 h 2133600"/>
              <a:gd name="connsiteX58" fmla="*/ 522515 w 839943"/>
              <a:gd name="connsiteY58" fmla="*/ 587829 h 2133600"/>
              <a:gd name="connsiteX59" fmla="*/ 489858 w 839943"/>
              <a:gd name="connsiteY59" fmla="*/ 609600 h 2133600"/>
              <a:gd name="connsiteX60" fmla="*/ 446315 w 839943"/>
              <a:gd name="connsiteY60" fmla="*/ 631371 h 2133600"/>
              <a:gd name="connsiteX61" fmla="*/ 424543 w 839943"/>
              <a:gd name="connsiteY61" fmla="*/ 653143 h 2133600"/>
              <a:gd name="connsiteX62" fmla="*/ 413658 w 839943"/>
              <a:gd name="connsiteY62" fmla="*/ 685800 h 2133600"/>
              <a:gd name="connsiteX63" fmla="*/ 391886 w 839943"/>
              <a:gd name="connsiteY63" fmla="*/ 772886 h 2133600"/>
              <a:gd name="connsiteX64" fmla="*/ 381000 w 839943"/>
              <a:gd name="connsiteY64" fmla="*/ 816429 h 2133600"/>
              <a:gd name="connsiteX65" fmla="*/ 359229 w 839943"/>
              <a:gd name="connsiteY65" fmla="*/ 1404257 h 2133600"/>
              <a:gd name="connsiteX66" fmla="*/ 370115 w 839943"/>
              <a:gd name="connsiteY66" fmla="*/ 1578429 h 2133600"/>
              <a:gd name="connsiteX67" fmla="*/ 500743 w 839943"/>
              <a:gd name="connsiteY67" fmla="*/ 1643743 h 2133600"/>
              <a:gd name="connsiteX68" fmla="*/ 544286 w 839943"/>
              <a:gd name="connsiteY68" fmla="*/ 1687286 h 2133600"/>
              <a:gd name="connsiteX69" fmla="*/ 598715 w 839943"/>
              <a:gd name="connsiteY69" fmla="*/ 1785257 h 2133600"/>
              <a:gd name="connsiteX70" fmla="*/ 587829 w 839943"/>
              <a:gd name="connsiteY70" fmla="*/ 1807029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39943" h="2133600">
                <a:moveTo>
                  <a:pt x="587829" y="1807029"/>
                </a:moveTo>
                <a:cubicBezTo>
                  <a:pt x="584200" y="1883229"/>
                  <a:pt x="583278" y="1959606"/>
                  <a:pt x="576943" y="2035629"/>
                </a:cubicBezTo>
                <a:cubicBezTo>
                  <a:pt x="575990" y="2047064"/>
                  <a:pt x="571190" y="2058023"/>
                  <a:pt x="566058" y="2068286"/>
                </a:cubicBezTo>
                <a:cubicBezTo>
                  <a:pt x="541907" y="2116587"/>
                  <a:pt x="538540" y="2102858"/>
                  <a:pt x="478972" y="2122714"/>
                </a:cubicBezTo>
                <a:lnTo>
                  <a:pt x="446315" y="2133600"/>
                </a:lnTo>
                <a:cubicBezTo>
                  <a:pt x="391886" y="2129971"/>
                  <a:pt x="335782" y="2136597"/>
                  <a:pt x="283029" y="2122714"/>
                </a:cubicBezTo>
                <a:cubicBezTo>
                  <a:pt x="224449" y="2107298"/>
                  <a:pt x="249847" y="2078385"/>
                  <a:pt x="228600" y="2046514"/>
                </a:cubicBezTo>
                <a:cubicBezTo>
                  <a:pt x="220061" y="2033705"/>
                  <a:pt x="206829" y="2024743"/>
                  <a:pt x="195943" y="2013857"/>
                </a:cubicBezTo>
                <a:cubicBezTo>
                  <a:pt x="192315" y="2002971"/>
                  <a:pt x="190962" y="1991039"/>
                  <a:pt x="185058" y="1981200"/>
                </a:cubicBezTo>
                <a:cubicBezTo>
                  <a:pt x="179778" y="1972399"/>
                  <a:pt x="165070" y="1969536"/>
                  <a:pt x="163286" y="1959429"/>
                </a:cubicBezTo>
                <a:cubicBezTo>
                  <a:pt x="153806" y="1905710"/>
                  <a:pt x="157828" y="1850422"/>
                  <a:pt x="152400" y="1796143"/>
                </a:cubicBezTo>
                <a:cubicBezTo>
                  <a:pt x="150559" y="1777733"/>
                  <a:pt x="144328" y="1760001"/>
                  <a:pt x="141515" y="1741714"/>
                </a:cubicBezTo>
                <a:cubicBezTo>
                  <a:pt x="136217" y="1707274"/>
                  <a:pt x="127074" y="1615086"/>
                  <a:pt x="119743" y="1578429"/>
                </a:cubicBezTo>
                <a:cubicBezTo>
                  <a:pt x="117493" y="1567177"/>
                  <a:pt x="112887" y="1556515"/>
                  <a:pt x="108858" y="1545771"/>
                </a:cubicBezTo>
                <a:cubicBezTo>
                  <a:pt x="88014" y="1490186"/>
                  <a:pt x="90049" y="1497269"/>
                  <a:pt x="65315" y="1447800"/>
                </a:cubicBezTo>
                <a:cubicBezTo>
                  <a:pt x="40047" y="1270930"/>
                  <a:pt x="72503" y="1465663"/>
                  <a:pt x="32658" y="1306286"/>
                </a:cubicBezTo>
                <a:lnTo>
                  <a:pt x="10886" y="1219200"/>
                </a:lnTo>
                <a:lnTo>
                  <a:pt x="0" y="1175657"/>
                </a:lnTo>
                <a:cubicBezTo>
                  <a:pt x="3629" y="1110343"/>
                  <a:pt x="-5762" y="1042975"/>
                  <a:pt x="10886" y="979714"/>
                </a:cubicBezTo>
                <a:cubicBezTo>
                  <a:pt x="14694" y="965246"/>
                  <a:pt x="42936" y="978407"/>
                  <a:pt x="54429" y="968829"/>
                </a:cubicBezTo>
                <a:cubicBezTo>
                  <a:pt x="73895" y="952608"/>
                  <a:pt x="80558" y="903502"/>
                  <a:pt x="87086" y="881743"/>
                </a:cubicBezTo>
                <a:cubicBezTo>
                  <a:pt x="93681" y="859762"/>
                  <a:pt x="108858" y="816429"/>
                  <a:pt x="108858" y="816429"/>
                </a:cubicBezTo>
                <a:cubicBezTo>
                  <a:pt x="112486" y="729343"/>
                  <a:pt x="111670" y="641958"/>
                  <a:pt x="119743" y="555171"/>
                </a:cubicBezTo>
                <a:cubicBezTo>
                  <a:pt x="126208" y="485674"/>
                  <a:pt x="158196" y="417899"/>
                  <a:pt x="152400" y="348343"/>
                </a:cubicBezTo>
                <a:lnTo>
                  <a:pt x="65315" y="261257"/>
                </a:lnTo>
                <a:lnTo>
                  <a:pt x="43543" y="239486"/>
                </a:lnTo>
                <a:lnTo>
                  <a:pt x="21772" y="217714"/>
                </a:lnTo>
                <a:cubicBezTo>
                  <a:pt x="18143" y="206828"/>
                  <a:pt x="10886" y="196532"/>
                  <a:pt x="10886" y="185057"/>
                </a:cubicBezTo>
                <a:cubicBezTo>
                  <a:pt x="10886" y="162985"/>
                  <a:pt x="11901" y="139484"/>
                  <a:pt x="21772" y="119743"/>
                </a:cubicBezTo>
                <a:cubicBezTo>
                  <a:pt x="27623" y="108041"/>
                  <a:pt x="42474" y="103285"/>
                  <a:pt x="54429" y="97971"/>
                </a:cubicBezTo>
                <a:cubicBezTo>
                  <a:pt x="171023" y="46151"/>
                  <a:pt x="78490" y="103702"/>
                  <a:pt x="152400" y="54429"/>
                </a:cubicBezTo>
                <a:cubicBezTo>
                  <a:pt x="185057" y="58057"/>
                  <a:pt x="219864" y="53111"/>
                  <a:pt x="250372" y="65314"/>
                </a:cubicBezTo>
                <a:cubicBezTo>
                  <a:pt x="261026" y="69575"/>
                  <a:pt x="258106" y="86938"/>
                  <a:pt x="261258" y="97971"/>
                </a:cubicBezTo>
                <a:cubicBezTo>
                  <a:pt x="281020" y="167141"/>
                  <a:pt x="260092" y="117412"/>
                  <a:pt x="293915" y="185057"/>
                </a:cubicBezTo>
                <a:cubicBezTo>
                  <a:pt x="297543" y="152400"/>
                  <a:pt x="297412" y="119102"/>
                  <a:pt x="304800" y="87086"/>
                </a:cubicBezTo>
                <a:cubicBezTo>
                  <a:pt x="318282" y="28666"/>
                  <a:pt x="320668" y="51938"/>
                  <a:pt x="359229" y="32657"/>
                </a:cubicBezTo>
                <a:cubicBezTo>
                  <a:pt x="443638" y="-9547"/>
                  <a:pt x="342459" y="27362"/>
                  <a:pt x="424543" y="0"/>
                </a:cubicBezTo>
                <a:cubicBezTo>
                  <a:pt x="439057" y="3629"/>
                  <a:pt x="459787" y="-1562"/>
                  <a:pt x="468086" y="10886"/>
                </a:cubicBezTo>
                <a:cubicBezTo>
                  <a:pt x="484684" y="35782"/>
                  <a:pt x="480397" y="69584"/>
                  <a:pt x="489858" y="97971"/>
                </a:cubicBezTo>
                <a:lnTo>
                  <a:pt x="500743" y="130629"/>
                </a:lnTo>
                <a:cubicBezTo>
                  <a:pt x="497115" y="148772"/>
                  <a:pt x="499038" y="168993"/>
                  <a:pt x="489858" y="185057"/>
                </a:cubicBezTo>
                <a:cubicBezTo>
                  <a:pt x="483367" y="196417"/>
                  <a:pt x="468902" y="212680"/>
                  <a:pt x="457200" y="206829"/>
                </a:cubicBezTo>
                <a:cubicBezTo>
                  <a:pt x="446937" y="201697"/>
                  <a:pt x="462182" y="184011"/>
                  <a:pt x="468086" y="174171"/>
                </a:cubicBezTo>
                <a:cubicBezTo>
                  <a:pt x="476236" y="160587"/>
                  <a:pt x="528405" y="121408"/>
                  <a:pt x="533400" y="119743"/>
                </a:cubicBezTo>
                <a:cubicBezTo>
                  <a:pt x="582687" y="103314"/>
                  <a:pt x="635000" y="97972"/>
                  <a:pt x="685800" y="87086"/>
                </a:cubicBezTo>
                <a:cubicBezTo>
                  <a:pt x="703943" y="90714"/>
                  <a:pt x="731049" y="81907"/>
                  <a:pt x="740229" y="97971"/>
                </a:cubicBezTo>
                <a:cubicBezTo>
                  <a:pt x="772157" y="153845"/>
                  <a:pt x="665662" y="220708"/>
                  <a:pt x="653143" y="239486"/>
                </a:cubicBezTo>
                <a:cubicBezTo>
                  <a:pt x="645886" y="250372"/>
                  <a:pt x="639545" y="261927"/>
                  <a:pt x="631372" y="272143"/>
                </a:cubicBezTo>
                <a:cubicBezTo>
                  <a:pt x="624961" y="280157"/>
                  <a:pt x="602343" y="286657"/>
                  <a:pt x="609600" y="293914"/>
                </a:cubicBezTo>
                <a:cubicBezTo>
                  <a:pt x="617714" y="302028"/>
                  <a:pt x="630939" y="284915"/>
                  <a:pt x="642258" y="283029"/>
                </a:cubicBezTo>
                <a:cubicBezTo>
                  <a:pt x="674669" y="277627"/>
                  <a:pt x="707572" y="275772"/>
                  <a:pt x="740229" y="272143"/>
                </a:cubicBezTo>
                <a:cubicBezTo>
                  <a:pt x="772886" y="290286"/>
                  <a:pt x="822741" y="292561"/>
                  <a:pt x="838200" y="326571"/>
                </a:cubicBezTo>
                <a:cubicBezTo>
                  <a:pt x="849028" y="350392"/>
                  <a:pt x="806360" y="368482"/>
                  <a:pt x="794658" y="391886"/>
                </a:cubicBezTo>
                <a:cubicBezTo>
                  <a:pt x="787401" y="406400"/>
                  <a:pt x="782623" y="422447"/>
                  <a:pt x="772886" y="435429"/>
                </a:cubicBezTo>
                <a:cubicBezTo>
                  <a:pt x="756818" y="456853"/>
                  <a:pt x="723013" y="487579"/>
                  <a:pt x="696686" y="500743"/>
                </a:cubicBezTo>
                <a:cubicBezTo>
                  <a:pt x="686423" y="505875"/>
                  <a:pt x="674576" y="507109"/>
                  <a:pt x="664029" y="511629"/>
                </a:cubicBezTo>
                <a:cubicBezTo>
                  <a:pt x="569868" y="551983"/>
                  <a:pt x="664415" y="518756"/>
                  <a:pt x="587829" y="544286"/>
                </a:cubicBezTo>
                <a:cubicBezTo>
                  <a:pt x="576943" y="555172"/>
                  <a:pt x="567981" y="568404"/>
                  <a:pt x="555172" y="576943"/>
                </a:cubicBezTo>
                <a:cubicBezTo>
                  <a:pt x="545625" y="583308"/>
                  <a:pt x="532778" y="582697"/>
                  <a:pt x="522515" y="587829"/>
                </a:cubicBezTo>
                <a:cubicBezTo>
                  <a:pt x="510813" y="593680"/>
                  <a:pt x="501217" y="603109"/>
                  <a:pt x="489858" y="609600"/>
                </a:cubicBezTo>
                <a:cubicBezTo>
                  <a:pt x="475769" y="617651"/>
                  <a:pt x="460829" y="624114"/>
                  <a:pt x="446315" y="631371"/>
                </a:cubicBezTo>
                <a:cubicBezTo>
                  <a:pt x="439058" y="638628"/>
                  <a:pt x="429823" y="644342"/>
                  <a:pt x="424543" y="653143"/>
                </a:cubicBezTo>
                <a:cubicBezTo>
                  <a:pt x="418640" y="662982"/>
                  <a:pt x="416677" y="674730"/>
                  <a:pt x="413658" y="685800"/>
                </a:cubicBezTo>
                <a:cubicBezTo>
                  <a:pt x="405785" y="714668"/>
                  <a:pt x="399143" y="743857"/>
                  <a:pt x="391886" y="772886"/>
                </a:cubicBezTo>
                <a:lnTo>
                  <a:pt x="381000" y="816429"/>
                </a:lnTo>
                <a:cubicBezTo>
                  <a:pt x="373743" y="1012372"/>
                  <a:pt x="362030" y="1208200"/>
                  <a:pt x="359229" y="1404257"/>
                </a:cubicBezTo>
                <a:cubicBezTo>
                  <a:pt x="358398" y="1462422"/>
                  <a:pt x="350898" y="1523524"/>
                  <a:pt x="370115" y="1578429"/>
                </a:cubicBezTo>
                <a:cubicBezTo>
                  <a:pt x="381263" y="1610280"/>
                  <a:pt x="474861" y="1635115"/>
                  <a:pt x="500743" y="1643743"/>
                </a:cubicBezTo>
                <a:cubicBezTo>
                  <a:pt x="515257" y="1658257"/>
                  <a:pt x="537795" y="1667813"/>
                  <a:pt x="544286" y="1687286"/>
                </a:cubicBezTo>
                <a:cubicBezTo>
                  <a:pt x="570926" y="1767205"/>
                  <a:pt x="549831" y="1736373"/>
                  <a:pt x="598715" y="1785257"/>
                </a:cubicBezTo>
                <a:lnTo>
                  <a:pt x="587829" y="1807029"/>
                </a:lnTo>
                <a:close/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7246674" y="-459432"/>
            <a:ext cx="2427515" cy="2471057"/>
          </a:xfrm>
          <a:custGeom>
            <a:avLst/>
            <a:gdLst>
              <a:gd name="connsiteX0" fmla="*/ 1328057 w 2427515"/>
              <a:gd name="connsiteY0" fmla="*/ 272143 h 2471057"/>
              <a:gd name="connsiteX1" fmla="*/ 1295400 w 2427515"/>
              <a:gd name="connsiteY1" fmla="*/ 163286 h 2471057"/>
              <a:gd name="connsiteX2" fmla="*/ 489857 w 2427515"/>
              <a:gd name="connsiteY2" fmla="*/ 0 h 2471057"/>
              <a:gd name="connsiteX3" fmla="*/ 337457 w 2427515"/>
              <a:gd name="connsiteY3" fmla="*/ 10886 h 2471057"/>
              <a:gd name="connsiteX4" fmla="*/ 206829 w 2427515"/>
              <a:gd name="connsiteY4" fmla="*/ 54428 h 2471057"/>
              <a:gd name="connsiteX5" fmla="*/ 152400 w 2427515"/>
              <a:gd name="connsiteY5" fmla="*/ 108857 h 2471057"/>
              <a:gd name="connsiteX6" fmla="*/ 76200 w 2427515"/>
              <a:gd name="connsiteY6" fmla="*/ 272143 h 2471057"/>
              <a:gd name="connsiteX7" fmla="*/ 54429 w 2427515"/>
              <a:gd name="connsiteY7" fmla="*/ 359228 h 2471057"/>
              <a:gd name="connsiteX8" fmla="*/ 21772 w 2427515"/>
              <a:gd name="connsiteY8" fmla="*/ 435428 h 2471057"/>
              <a:gd name="connsiteX9" fmla="*/ 10886 w 2427515"/>
              <a:gd name="connsiteY9" fmla="*/ 500743 h 2471057"/>
              <a:gd name="connsiteX10" fmla="*/ 0 w 2427515"/>
              <a:gd name="connsiteY10" fmla="*/ 555171 h 2471057"/>
              <a:gd name="connsiteX11" fmla="*/ 10886 w 2427515"/>
              <a:gd name="connsiteY11" fmla="*/ 1099457 h 2471057"/>
              <a:gd name="connsiteX12" fmla="*/ 54429 w 2427515"/>
              <a:gd name="connsiteY12" fmla="*/ 1306286 h 2471057"/>
              <a:gd name="connsiteX13" fmla="*/ 87086 w 2427515"/>
              <a:gd name="connsiteY13" fmla="*/ 1404257 h 2471057"/>
              <a:gd name="connsiteX14" fmla="*/ 304800 w 2427515"/>
              <a:gd name="connsiteY14" fmla="*/ 1654628 h 2471057"/>
              <a:gd name="connsiteX15" fmla="*/ 348343 w 2427515"/>
              <a:gd name="connsiteY15" fmla="*/ 1698171 h 2471057"/>
              <a:gd name="connsiteX16" fmla="*/ 391886 w 2427515"/>
              <a:gd name="connsiteY16" fmla="*/ 1719943 h 2471057"/>
              <a:gd name="connsiteX17" fmla="*/ 468086 w 2427515"/>
              <a:gd name="connsiteY17" fmla="*/ 1763486 h 2471057"/>
              <a:gd name="connsiteX18" fmla="*/ 533400 w 2427515"/>
              <a:gd name="connsiteY18" fmla="*/ 1785257 h 2471057"/>
              <a:gd name="connsiteX19" fmla="*/ 914400 w 2427515"/>
              <a:gd name="connsiteY19" fmla="*/ 1752600 h 2471057"/>
              <a:gd name="connsiteX20" fmla="*/ 1164772 w 2427515"/>
              <a:gd name="connsiteY20" fmla="*/ 1817914 h 2471057"/>
              <a:gd name="connsiteX21" fmla="*/ 1382486 w 2427515"/>
              <a:gd name="connsiteY21" fmla="*/ 1948543 h 2471057"/>
              <a:gd name="connsiteX22" fmla="*/ 1436915 w 2427515"/>
              <a:gd name="connsiteY22" fmla="*/ 1992086 h 2471057"/>
              <a:gd name="connsiteX23" fmla="*/ 1502229 w 2427515"/>
              <a:gd name="connsiteY23" fmla="*/ 2035628 h 2471057"/>
              <a:gd name="connsiteX24" fmla="*/ 1578429 w 2427515"/>
              <a:gd name="connsiteY24" fmla="*/ 2100943 h 2471057"/>
              <a:gd name="connsiteX25" fmla="*/ 1600200 w 2427515"/>
              <a:gd name="connsiteY25" fmla="*/ 2133600 h 2471057"/>
              <a:gd name="connsiteX26" fmla="*/ 1654629 w 2427515"/>
              <a:gd name="connsiteY26" fmla="*/ 2220686 h 2471057"/>
              <a:gd name="connsiteX27" fmla="*/ 1698172 w 2427515"/>
              <a:gd name="connsiteY27" fmla="*/ 2329543 h 2471057"/>
              <a:gd name="connsiteX28" fmla="*/ 1719943 w 2427515"/>
              <a:gd name="connsiteY28" fmla="*/ 2362200 h 2471057"/>
              <a:gd name="connsiteX29" fmla="*/ 1730829 w 2427515"/>
              <a:gd name="connsiteY29" fmla="*/ 2394857 h 2471057"/>
              <a:gd name="connsiteX30" fmla="*/ 1774372 w 2427515"/>
              <a:gd name="connsiteY30" fmla="*/ 2427514 h 2471057"/>
              <a:gd name="connsiteX31" fmla="*/ 1861457 w 2427515"/>
              <a:gd name="connsiteY31" fmla="*/ 2471057 h 2471057"/>
              <a:gd name="connsiteX32" fmla="*/ 2024743 w 2427515"/>
              <a:gd name="connsiteY32" fmla="*/ 2449286 h 2471057"/>
              <a:gd name="connsiteX33" fmla="*/ 2264229 w 2427515"/>
              <a:gd name="connsiteY33" fmla="*/ 2144486 h 2471057"/>
              <a:gd name="connsiteX34" fmla="*/ 2286000 w 2427515"/>
              <a:gd name="connsiteY34" fmla="*/ 2068286 h 2471057"/>
              <a:gd name="connsiteX35" fmla="*/ 2307772 w 2427515"/>
              <a:gd name="connsiteY35" fmla="*/ 2002971 h 2471057"/>
              <a:gd name="connsiteX36" fmla="*/ 2318657 w 2427515"/>
              <a:gd name="connsiteY36" fmla="*/ 1915886 h 2471057"/>
              <a:gd name="connsiteX37" fmla="*/ 2340429 w 2427515"/>
              <a:gd name="connsiteY37" fmla="*/ 1807028 h 2471057"/>
              <a:gd name="connsiteX38" fmla="*/ 2351315 w 2427515"/>
              <a:gd name="connsiteY38" fmla="*/ 1709057 h 2471057"/>
              <a:gd name="connsiteX39" fmla="*/ 2394857 w 2427515"/>
              <a:gd name="connsiteY39" fmla="*/ 1611086 h 2471057"/>
              <a:gd name="connsiteX40" fmla="*/ 2416629 w 2427515"/>
              <a:gd name="connsiteY40" fmla="*/ 1404257 h 2471057"/>
              <a:gd name="connsiteX41" fmla="*/ 2427515 w 2427515"/>
              <a:gd name="connsiteY41" fmla="*/ 1240971 h 2471057"/>
              <a:gd name="connsiteX42" fmla="*/ 2373086 w 2427515"/>
              <a:gd name="connsiteY42" fmla="*/ 1034143 h 2471057"/>
              <a:gd name="connsiteX43" fmla="*/ 2318657 w 2427515"/>
              <a:gd name="connsiteY43" fmla="*/ 968828 h 2471057"/>
              <a:gd name="connsiteX44" fmla="*/ 2188029 w 2427515"/>
              <a:gd name="connsiteY44" fmla="*/ 816428 h 2471057"/>
              <a:gd name="connsiteX45" fmla="*/ 2024743 w 2427515"/>
              <a:gd name="connsiteY45" fmla="*/ 696686 h 2471057"/>
              <a:gd name="connsiteX46" fmla="*/ 1948543 w 2427515"/>
              <a:gd name="connsiteY46" fmla="*/ 609600 h 2471057"/>
              <a:gd name="connsiteX47" fmla="*/ 1774372 w 2427515"/>
              <a:gd name="connsiteY47" fmla="*/ 478971 h 2471057"/>
              <a:gd name="connsiteX48" fmla="*/ 1676400 w 2427515"/>
              <a:gd name="connsiteY48" fmla="*/ 435428 h 2471057"/>
              <a:gd name="connsiteX49" fmla="*/ 1643743 w 2427515"/>
              <a:gd name="connsiteY49" fmla="*/ 402771 h 2471057"/>
              <a:gd name="connsiteX50" fmla="*/ 1524000 w 2427515"/>
              <a:gd name="connsiteY50" fmla="*/ 359228 h 2471057"/>
              <a:gd name="connsiteX51" fmla="*/ 1469572 w 2427515"/>
              <a:gd name="connsiteY51" fmla="*/ 326571 h 2471057"/>
              <a:gd name="connsiteX52" fmla="*/ 1404257 w 2427515"/>
              <a:gd name="connsiteY52" fmla="*/ 304800 h 2471057"/>
              <a:gd name="connsiteX53" fmla="*/ 1371600 w 2427515"/>
              <a:gd name="connsiteY53" fmla="*/ 293914 h 2471057"/>
              <a:gd name="connsiteX54" fmla="*/ 1338943 w 2427515"/>
              <a:gd name="connsiteY54" fmla="*/ 283028 h 2471057"/>
              <a:gd name="connsiteX55" fmla="*/ 1328057 w 2427515"/>
              <a:gd name="connsiteY55" fmla="*/ 272143 h 24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427515" h="2471057">
                <a:moveTo>
                  <a:pt x="1328057" y="272143"/>
                </a:moveTo>
                <a:cubicBezTo>
                  <a:pt x="1320800" y="252186"/>
                  <a:pt x="1328805" y="181154"/>
                  <a:pt x="1295400" y="163286"/>
                </a:cubicBezTo>
                <a:cubicBezTo>
                  <a:pt x="986225" y="-2088"/>
                  <a:pt x="814912" y="19120"/>
                  <a:pt x="489857" y="0"/>
                </a:cubicBezTo>
                <a:cubicBezTo>
                  <a:pt x="439057" y="3629"/>
                  <a:pt x="387470" y="1268"/>
                  <a:pt x="337457" y="10886"/>
                </a:cubicBezTo>
                <a:cubicBezTo>
                  <a:pt x="292385" y="19554"/>
                  <a:pt x="247393" y="32953"/>
                  <a:pt x="206829" y="54428"/>
                </a:cubicBezTo>
                <a:cubicBezTo>
                  <a:pt x="184153" y="66433"/>
                  <a:pt x="167313" y="87978"/>
                  <a:pt x="152400" y="108857"/>
                </a:cubicBezTo>
                <a:cubicBezTo>
                  <a:pt x="112336" y="164947"/>
                  <a:pt x="94116" y="209438"/>
                  <a:pt x="76200" y="272143"/>
                </a:cubicBezTo>
                <a:cubicBezTo>
                  <a:pt x="67980" y="300913"/>
                  <a:pt x="63891" y="330842"/>
                  <a:pt x="54429" y="359228"/>
                </a:cubicBezTo>
                <a:cubicBezTo>
                  <a:pt x="45690" y="385444"/>
                  <a:pt x="32658" y="410028"/>
                  <a:pt x="21772" y="435428"/>
                </a:cubicBezTo>
                <a:cubicBezTo>
                  <a:pt x="18143" y="457200"/>
                  <a:pt x="14834" y="479027"/>
                  <a:pt x="10886" y="500743"/>
                </a:cubicBezTo>
                <a:cubicBezTo>
                  <a:pt x="7576" y="518947"/>
                  <a:pt x="0" y="536669"/>
                  <a:pt x="0" y="555171"/>
                </a:cubicBezTo>
                <a:cubicBezTo>
                  <a:pt x="0" y="736636"/>
                  <a:pt x="4523" y="918104"/>
                  <a:pt x="10886" y="1099457"/>
                </a:cubicBezTo>
                <a:cubicBezTo>
                  <a:pt x="12854" y="1155546"/>
                  <a:pt x="42253" y="1263669"/>
                  <a:pt x="54429" y="1306286"/>
                </a:cubicBezTo>
                <a:cubicBezTo>
                  <a:pt x="63886" y="1339385"/>
                  <a:pt x="68842" y="1375066"/>
                  <a:pt x="87086" y="1404257"/>
                </a:cubicBezTo>
                <a:cubicBezTo>
                  <a:pt x="152200" y="1508439"/>
                  <a:pt x="222118" y="1571946"/>
                  <a:pt x="304800" y="1654628"/>
                </a:cubicBezTo>
                <a:cubicBezTo>
                  <a:pt x="319314" y="1669142"/>
                  <a:pt x="329984" y="1688991"/>
                  <a:pt x="348343" y="1698171"/>
                </a:cubicBezTo>
                <a:cubicBezTo>
                  <a:pt x="362857" y="1705428"/>
                  <a:pt x="377797" y="1711892"/>
                  <a:pt x="391886" y="1719943"/>
                </a:cubicBezTo>
                <a:cubicBezTo>
                  <a:pt x="437702" y="1746124"/>
                  <a:pt x="413267" y="1741558"/>
                  <a:pt x="468086" y="1763486"/>
                </a:cubicBezTo>
                <a:cubicBezTo>
                  <a:pt x="489394" y="1772009"/>
                  <a:pt x="533400" y="1785257"/>
                  <a:pt x="533400" y="1785257"/>
                </a:cubicBezTo>
                <a:cubicBezTo>
                  <a:pt x="617933" y="1774691"/>
                  <a:pt x="835746" y="1743237"/>
                  <a:pt x="914400" y="1752600"/>
                </a:cubicBezTo>
                <a:cubicBezTo>
                  <a:pt x="1000046" y="1762796"/>
                  <a:pt x="1081315" y="1796143"/>
                  <a:pt x="1164772" y="1817914"/>
                </a:cubicBezTo>
                <a:cubicBezTo>
                  <a:pt x="1237343" y="1861457"/>
                  <a:pt x="1311203" y="1902922"/>
                  <a:pt x="1382486" y="1948543"/>
                </a:cubicBezTo>
                <a:cubicBezTo>
                  <a:pt x="1402056" y="1961068"/>
                  <a:pt x="1418124" y="1978420"/>
                  <a:pt x="1436915" y="1992086"/>
                </a:cubicBezTo>
                <a:cubicBezTo>
                  <a:pt x="1458076" y="2007476"/>
                  <a:pt x="1481797" y="2019282"/>
                  <a:pt x="1502229" y="2035628"/>
                </a:cubicBezTo>
                <a:cubicBezTo>
                  <a:pt x="1634232" y="2141230"/>
                  <a:pt x="1478207" y="2034126"/>
                  <a:pt x="1578429" y="2100943"/>
                </a:cubicBezTo>
                <a:cubicBezTo>
                  <a:pt x="1585686" y="2111829"/>
                  <a:pt x="1593176" y="2122562"/>
                  <a:pt x="1600200" y="2133600"/>
                </a:cubicBezTo>
                <a:cubicBezTo>
                  <a:pt x="1618578" y="2162480"/>
                  <a:pt x="1654629" y="2220686"/>
                  <a:pt x="1654629" y="2220686"/>
                </a:cubicBezTo>
                <a:cubicBezTo>
                  <a:pt x="1672473" y="2274217"/>
                  <a:pt x="1672542" y="2284691"/>
                  <a:pt x="1698172" y="2329543"/>
                </a:cubicBezTo>
                <a:cubicBezTo>
                  <a:pt x="1704663" y="2340902"/>
                  <a:pt x="1714092" y="2350498"/>
                  <a:pt x="1719943" y="2362200"/>
                </a:cubicBezTo>
                <a:cubicBezTo>
                  <a:pt x="1725075" y="2372463"/>
                  <a:pt x="1723483" y="2386042"/>
                  <a:pt x="1730829" y="2394857"/>
                </a:cubicBezTo>
                <a:cubicBezTo>
                  <a:pt x="1742444" y="2408795"/>
                  <a:pt x="1760434" y="2415899"/>
                  <a:pt x="1774372" y="2427514"/>
                </a:cubicBezTo>
                <a:cubicBezTo>
                  <a:pt x="1825038" y="2469736"/>
                  <a:pt x="1758079" y="2436598"/>
                  <a:pt x="1861457" y="2471057"/>
                </a:cubicBezTo>
                <a:cubicBezTo>
                  <a:pt x="1915886" y="2463800"/>
                  <a:pt x="1974887" y="2472297"/>
                  <a:pt x="2024743" y="2449286"/>
                </a:cubicBezTo>
                <a:cubicBezTo>
                  <a:pt x="2133930" y="2398892"/>
                  <a:pt x="2211706" y="2230433"/>
                  <a:pt x="2264229" y="2144486"/>
                </a:cubicBezTo>
                <a:cubicBezTo>
                  <a:pt x="2271486" y="2119086"/>
                  <a:pt x="2278231" y="2093534"/>
                  <a:pt x="2286000" y="2068286"/>
                </a:cubicBezTo>
                <a:cubicBezTo>
                  <a:pt x="2292749" y="2046351"/>
                  <a:pt x="2302963" y="2025411"/>
                  <a:pt x="2307772" y="2002971"/>
                </a:cubicBezTo>
                <a:cubicBezTo>
                  <a:pt x="2313902" y="1974366"/>
                  <a:pt x="2313848" y="1944742"/>
                  <a:pt x="2318657" y="1915886"/>
                </a:cubicBezTo>
                <a:cubicBezTo>
                  <a:pt x="2324740" y="1879385"/>
                  <a:pt x="2334658" y="1843580"/>
                  <a:pt x="2340429" y="1807028"/>
                </a:cubicBezTo>
                <a:cubicBezTo>
                  <a:pt x="2345554" y="1774572"/>
                  <a:pt x="2342521" y="1740716"/>
                  <a:pt x="2351315" y="1709057"/>
                </a:cubicBezTo>
                <a:cubicBezTo>
                  <a:pt x="2360880" y="1674624"/>
                  <a:pt x="2380343" y="1643743"/>
                  <a:pt x="2394857" y="1611086"/>
                </a:cubicBezTo>
                <a:cubicBezTo>
                  <a:pt x="2400659" y="1558866"/>
                  <a:pt x="2412585" y="1454809"/>
                  <a:pt x="2416629" y="1404257"/>
                </a:cubicBezTo>
                <a:cubicBezTo>
                  <a:pt x="2420979" y="1349881"/>
                  <a:pt x="2423886" y="1295400"/>
                  <a:pt x="2427515" y="1240971"/>
                </a:cubicBezTo>
                <a:cubicBezTo>
                  <a:pt x="2409372" y="1172028"/>
                  <a:pt x="2394701" y="1102077"/>
                  <a:pt x="2373086" y="1034143"/>
                </a:cubicBezTo>
                <a:cubicBezTo>
                  <a:pt x="2364378" y="1006777"/>
                  <a:pt x="2335145" y="989438"/>
                  <a:pt x="2318657" y="968828"/>
                </a:cubicBezTo>
                <a:cubicBezTo>
                  <a:pt x="2280637" y="921302"/>
                  <a:pt x="2243392" y="848063"/>
                  <a:pt x="2188029" y="816428"/>
                </a:cubicBezTo>
                <a:cubicBezTo>
                  <a:pt x="2084637" y="757348"/>
                  <a:pt x="2125541" y="787405"/>
                  <a:pt x="2024743" y="696686"/>
                </a:cubicBezTo>
                <a:cubicBezTo>
                  <a:pt x="1993446" y="668518"/>
                  <a:pt x="1980513" y="645122"/>
                  <a:pt x="1948543" y="609600"/>
                </a:cubicBezTo>
                <a:cubicBezTo>
                  <a:pt x="1879410" y="532786"/>
                  <a:pt x="1892979" y="567926"/>
                  <a:pt x="1774372" y="478971"/>
                </a:cubicBezTo>
                <a:cubicBezTo>
                  <a:pt x="1716027" y="435213"/>
                  <a:pt x="1748620" y="449872"/>
                  <a:pt x="1676400" y="435428"/>
                </a:cubicBezTo>
                <a:cubicBezTo>
                  <a:pt x="1665514" y="424542"/>
                  <a:pt x="1656798" y="410930"/>
                  <a:pt x="1643743" y="402771"/>
                </a:cubicBezTo>
                <a:cubicBezTo>
                  <a:pt x="1617211" y="386189"/>
                  <a:pt x="1550064" y="371075"/>
                  <a:pt x="1524000" y="359228"/>
                </a:cubicBezTo>
                <a:cubicBezTo>
                  <a:pt x="1504739" y="350473"/>
                  <a:pt x="1488833" y="335326"/>
                  <a:pt x="1469572" y="326571"/>
                </a:cubicBezTo>
                <a:cubicBezTo>
                  <a:pt x="1448680" y="317075"/>
                  <a:pt x="1426029" y="312057"/>
                  <a:pt x="1404257" y="304800"/>
                </a:cubicBezTo>
                <a:lnTo>
                  <a:pt x="1371600" y="293914"/>
                </a:lnTo>
                <a:cubicBezTo>
                  <a:pt x="1360714" y="290285"/>
                  <a:pt x="1348490" y="289393"/>
                  <a:pt x="1338943" y="283028"/>
                </a:cubicBezTo>
                <a:cubicBezTo>
                  <a:pt x="1302016" y="258410"/>
                  <a:pt x="1335314" y="292100"/>
                  <a:pt x="1328057" y="27214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3823015" y="-103415"/>
            <a:ext cx="489857" cy="1110343"/>
          </a:xfrm>
          <a:custGeom>
            <a:avLst/>
            <a:gdLst>
              <a:gd name="connsiteX0" fmla="*/ 304800 w 489857"/>
              <a:gd name="connsiteY0" fmla="*/ 0 h 1110343"/>
              <a:gd name="connsiteX1" fmla="*/ 206828 w 489857"/>
              <a:gd name="connsiteY1" fmla="*/ 43543 h 1110343"/>
              <a:gd name="connsiteX2" fmla="*/ 152400 w 489857"/>
              <a:gd name="connsiteY2" fmla="*/ 87086 h 1110343"/>
              <a:gd name="connsiteX3" fmla="*/ 119742 w 489857"/>
              <a:gd name="connsiteY3" fmla="*/ 97972 h 1110343"/>
              <a:gd name="connsiteX4" fmla="*/ 97971 w 489857"/>
              <a:gd name="connsiteY4" fmla="*/ 130629 h 1110343"/>
              <a:gd name="connsiteX5" fmla="*/ 65314 w 489857"/>
              <a:gd name="connsiteY5" fmla="*/ 152400 h 1110343"/>
              <a:gd name="connsiteX6" fmla="*/ 97971 w 489857"/>
              <a:gd name="connsiteY6" fmla="*/ 337457 h 1110343"/>
              <a:gd name="connsiteX7" fmla="*/ 119742 w 489857"/>
              <a:gd name="connsiteY7" fmla="*/ 413657 h 1110343"/>
              <a:gd name="connsiteX8" fmla="*/ 108857 w 489857"/>
              <a:gd name="connsiteY8" fmla="*/ 533400 h 1110343"/>
              <a:gd name="connsiteX9" fmla="*/ 87085 w 489857"/>
              <a:gd name="connsiteY9" fmla="*/ 598714 h 1110343"/>
              <a:gd name="connsiteX10" fmla="*/ 54428 w 489857"/>
              <a:gd name="connsiteY10" fmla="*/ 696686 h 1110343"/>
              <a:gd name="connsiteX11" fmla="*/ 43542 w 489857"/>
              <a:gd name="connsiteY11" fmla="*/ 729343 h 1110343"/>
              <a:gd name="connsiteX12" fmla="*/ 21771 w 489857"/>
              <a:gd name="connsiteY12" fmla="*/ 762000 h 1110343"/>
              <a:gd name="connsiteX13" fmla="*/ 0 w 489857"/>
              <a:gd name="connsiteY13" fmla="*/ 827314 h 1110343"/>
              <a:gd name="connsiteX14" fmla="*/ 10885 w 489857"/>
              <a:gd name="connsiteY14" fmla="*/ 1023257 h 1110343"/>
              <a:gd name="connsiteX15" fmla="*/ 21771 w 489857"/>
              <a:gd name="connsiteY15" fmla="*/ 1077686 h 1110343"/>
              <a:gd name="connsiteX16" fmla="*/ 97971 w 489857"/>
              <a:gd name="connsiteY16" fmla="*/ 1110343 h 1110343"/>
              <a:gd name="connsiteX17" fmla="*/ 174171 w 489857"/>
              <a:gd name="connsiteY17" fmla="*/ 1055914 h 1110343"/>
              <a:gd name="connsiteX18" fmla="*/ 195942 w 489857"/>
              <a:gd name="connsiteY18" fmla="*/ 990600 h 1110343"/>
              <a:gd name="connsiteX19" fmla="*/ 250371 w 489857"/>
              <a:gd name="connsiteY19" fmla="*/ 685800 h 1110343"/>
              <a:gd name="connsiteX20" fmla="*/ 293914 w 489857"/>
              <a:gd name="connsiteY20" fmla="*/ 642257 h 1110343"/>
              <a:gd name="connsiteX21" fmla="*/ 326571 w 489857"/>
              <a:gd name="connsiteY21" fmla="*/ 566057 h 1110343"/>
              <a:gd name="connsiteX22" fmla="*/ 348342 w 489857"/>
              <a:gd name="connsiteY22" fmla="*/ 522514 h 1110343"/>
              <a:gd name="connsiteX23" fmla="*/ 424542 w 489857"/>
              <a:gd name="connsiteY23" fmla="*/ 435429 h 1110343"/>
              <a:gd name="connsiteX24" fmla="*/ 468085 w 489857"/>
              <a:gd name="connsiteY24" fmla="*/ 326572 h 1110343"/>
              <a:gd name="connsiteX25" fmla="*/ 478971 w 489857"/>
              <a:gd name="connsiteY25" fmla="*/ 261257 h 1110343"/>
              <a:gd name="connsiteX26" fmla="*/ 489857 w 489857"/>
              <a:gd name="connsiteY26" fmla="*/ 217714 h 1110343"/>
              <a:gd name="connsiteX27" fmla="*/ 478971 w 489857"/>
              <a:gd name="connsiteY27" fmla="*/ 87086 h 1110343"/>
              <a:gd name="connsiteX28" fmla="*/ 457200 w 489857"/>
              <a:gd name="connsiteY28" fmla="*/ 54429 h 1110343"/>
              <a:gd name="connsiteX29" fmla="*/ 304800 w 489857"/>
              <a:gd name="connsiteY29" fmla="*/ 54429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9857" h="1110343">
                <a:moveTo>
                  <a:pt x="304800" y="0"/>
                </a:moveTo>
                <a:cubicBezTo>
                  <a:pt x="143160" y="96983"/>
                  <a:pt x="337636" y="-12517"/>
                  <a:pt x="206828" y="43543"/>
                </a:cubicBezTo>
                <a:cubicBezTo>
                  <a:pt x="130571" y="76225"/>
                  <a:pt x="210926" y="51970"/>
                  <a:pt x="152400" y="87086"/>
                </a:cubicBezTo>
                <a:cubicBezTo>
                  <a:pt x="142560" y="92990"/>
                  <a:pt x="130628" y="94343"/>
                  <a:pt x="119742" y="97972"/>
                </a:cubicBezTo>
                <a:cubicBezTo>
                  <a:pt x="112485" y="108858"/>
                  <a:pt x="107222" y="121378"/>
                  <a:pt x="97971" y="130629"/>
                </a:cubicBezTo>
                <a:cubicBezTo>
                  <a:pt x="88720" y="139880"/>
                  <a:pt x="65314" y="139317"/>
                  <a:pt x="65314" y="152400"/>
                </a:cubicBezTo>
                <a:cubicBezTo>
                  <a:pt x="65314" y="215039"/>
                  <a:pt x="86250" y="275924"/>
                  <a:pt x="97971" y="337457"/>
                </a:cubicBezTo>
                <a:cubicBezTo>
                  <a:pt x="104045" y="369345"/>
                  <a:pt x="109951" y="384283"/>
                  <a:pt x="119742" y="413657"/>
                </a:cubicBezTo>
                <a:cubicBezTo>
                  <a:pt x="116114" y="453571"/>
                  <a:pt x="115822" y="493931"/>
                  <a:pt x="108857" y="533400"/>
                </a:cubicBezTo>
                <a:cubicBezTo>
                  <a:pt x="104869" y="556000"/>
                  <a:pt x="93123" y="576574"/>
                  <a:pt x="87085" y="598714"/>
                </a:cubicBezTo>
                <a:cubicBezTo>
                  <a:pt x="50384" y="733285"/>
                  <a:pt x="104326" y="580261"/>
                  <a:pt x="54428" y="696686"/>
                </a:cubicBezTo>
                <a:cubicBezTo>
                  <a:pt x="49908" y="707233"/>
                  <a:pt x="48674" y="719080"/>
                  <a:pt x="43542" y="729343"/>
                </a:cubicBezTo>
                <a:cubicBezTo>
                  <a:pt x="37691" y="741045"/>
                  <a:pt x="27084" y="750045"/>
                  <a:pt x="21771" y="762000"/>
                </a:cubicBezTo>
                <a:cubicBezTo>
                  <a:pt x="12451" y="782971"/>
                  <a:pt x="0" y="827314"/>
                  <a:pt x="0" y="827314"/>
                </a:cubicBezTo>
                <a:cubicBezTo>
                  <a:pt x="3628" y="892628"/>
                  <a:pt x="5218" y="958088"/>
                  <a:pt x="10885" y="1023257"/>
                </a:cubicBezTo>
                <a:cubicBezTo>
                  <a:pt x="12488" y="1041690"/>
                  <a:pt x="11017" y="1062630"/>
                  <a:pt x="21771" y="1077686"/>
                </a:cubicBezTo>
                <a:cubicBezTo>
                  <a:pt x="30177" y="1089455"/>
                  <a:pt x="82022" y="1105026"/>
                  <a:pt x="97971" y="1110343"/>
                </a:cubicBezTo>
                <a:cubicBezTo>
                  <a:pt x="123371" y="1092200"/>
                  <a:pt x="154405" y="1080073"/>
                  <a:pt x="174171" y="1055914"/>
                </a:cubicBezTo>
                <a:cubicBezTo>
                  <a:pt x="188703" y="1038152"/>
                  <a:pt x="195942" y="990600"/>
                  <a:pt x="195942" y="990600"/>
                </a:cubicBezTo>
                <a:cubicBezTo>
                  <a:pt x="204356" y="864388"/>
                  <a:pt x="195992" y="801354"/>
                  <a:pt x="250371" y="685800"/>
                </a:cubicBezTo>
                <a:cubicBezTo>
                  <a:pt x="259111" y="667227"/>
                  <a:pt x="279400" y="656771"/>
                  <a:pt x="293914" y="642257"/>
                </a:cubicBezTo>
                <a:cubicBezTo>
                  <a:pt x="315789" y="532884"/>
                  <a:pt x="286738" y="625808"/>
                  <a:pt x="326571" y="566057"/>
                </a:cubicBezTo>
                <a:cubicBezTo>
                  <a:pt x="335572" y="552555"/>
                  <a:pt x="338910" y="535719"/>
                  <a:pt x="348342" y="522514"/>
                </a:cubicBezTo>
                <a:cubicBezTo>
                  <a:pt x="407874" y="439170"/>
                  <a:pt x="355620" y="553581"/>
                  <a:pt x="424542" y="435429"/>
                </a:cubicBezTo>
                <a:cubicBezTo>
                  <a:pt x="428014" y="429477"/>
                  <a:pt x="462457" y="351898"/>
                  <a:pt x="468085" y="326572"/>
                </a:cubicBezTo>
                <a:cubicBezTo>
                  <a:pt x="472873" y="305026"/>
                  <a:pt x="474642" y="282900"/>
                  <a:pt x="478971" y="261257"/>
                </a:cubicBezTo>
                <a:cubicBezTo>
                  <a:pt x="481905" y="246586"/>
                  <a:pt x="486228" y="232228"/>
                  <a:pt x="489857" y="217714"/>
                </a:cubicBezTo>
                <a:cubicBezTo>
                  <a:pt x="486228" y="174171"/>
                  <a:pt x="487540" y="129931"/>
                  <a:pt x="478971" y="87086"/>
                </a:cubicBezTo>
                <a:cubicBezTo>
                  <a:pt x="476405" y="74257"/>
                  <a:pt x="470059" y="56840"/>
                  <a:pt x="457200" y="54429"/>
                </a:cubicBezTo>
                <a:cubicBezTo>
                  <a:pt x="407270" y="45067"/>
                  <a:pt x="355600" y="54429"/>
                  <a:pt x="304800" y="54429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8460432" y="5634380"/>
            <a:ext cx="489857" cy="1110343"/>
          </a:xfrm>
          <a:custGeom>
            <a:avLst/>
            <a:gdLst>
              <a:gd name="connsiteX0" fmla="*/ 304800 w 489857"/>
              <a:gd name="connsiteY0" fmla="*/ 0 h 1110343"/>
              <a:gd name="connsiteX1" fmla="*/ 206828 w 489857"/>
              <a:gd name="connsiteY1" fmla="*/ 43543 h 1110343"/>
              <a:gd name="connsiteX2" fmla="*/ 152400 w 489857"/>
              <a:gd name="connsiteY2" fmla="*/ 87086 h 1110343"/>
              <a:gd name="connsiteX3" fmla="*/ 119742 w 489857"/>
              <a:gd name="connsiteY3" fmla="*/ 97972 h 1110343"/>
              <a:gd name="connsiteX4" fmla="*/ 97971 w 489857"/>
              <a:gd name="connsiteY4" fmla="*/ 130629 h 1110343"/>
              <a:gd name="connsiteX5" fmla="*/ 65314 w 489857"/>
              <a:gd name="connsiteY5" fmla="*/ 152400 h 1110343"/>
              <a:gd name="connsiteX6" fmla="*/ 97971 w 489857"/>
              <a:gd name="connsiteY6" fmla="*/ 337457 h 1110343"/>
              <a:gd name="connsiteX7" fmla="*/ 119742 w 489857"/>
              <a:gd name="connsiteY7" fmla="*/ 413657 h 1110343"/>
              <a:gd name="connsiteX8" fmla="*/ 108857 w 489857"/>
              <a:gd name="connsiteY8" fmla="*/ 533400 h 1110343"/>
              <a:gd name="connsiteX9" fmla="*/ 87085 w 489857"/>
              <a:gd name="connsiteY9" fmla="*/ 598714 h 1110343"/>
              <a:gd name="connsiteX10" fmla="*/ 54428 w 489857"/>
              <a:gd name="connsiteY10" fmla="*/ 696686 h 1110343"/>
              <a:gd name="connsiteX11" fmla="*/ 43542 w 489857"/>
              <a:gd name="connsiteY11" fmla="*/ 729343 h 1110343"/>
              <a:gd name="connsiteX12" fmla="*/ 21771 w 489857"/>
              <a:gd name="connsiteY12" fmla="*/ 762000 h 1110343"/>
              <a:gd name="connsiteX13" fmla="*/ 0 w 489857"/>
              <a:gd name="connsiteY13" fmla="*/ 827314 h 1110343"/>
              <a:gd name="connsiteX14" fmla="*/ 10885 w 489857"/>
              <a:gd name="connsiteY14" fmla="*/ 1023257 h 1110343"/>
              <a:gd name="connsiteX15" fmla="*/ 21771 w 489857"/>
              <a:gd name="connsiteY15" fmla="*/ 1077686 h 1110343"/>
              <a:gd name="connsiteX16" fmla="*/ 97971 w 489857"/>
              <a:gd name="connsiteY16" fmla="*/ 1110343 h 1110343"/>
              <a:gd name="connsiteX17" fmla="*/ 174171 w 489857"/>
              <a:gd name="connsiteY17" fmla="*/ 1055914 h 1110343"/>
              <a:gd name="connsiteX18" fmla="*/ 195942 w 489857"/>
              <a:gd name="connsiteY18" fmla="*/ 990600 h 1110343"/>
              <a:gd name="connsiteX19" fmla="*/ 250371 w 489857"/>
              <a:gd name="connsiteY19" fmla="*/ 685800 h 1110343"/>
              <a:gd name="connsiteX20" fmla="*/ 293914 w 489857"/>
              <a:gd name="connsiteY20" fmla="*/ 642257 h 1110343"/>
              <a:gd name="connsiteX21" fmla="*/ 326571 w 489857"/>
              <a:gd name="connsiteY21" fmla="*/ 566057 h 1110343"/>
              <a:gd name="connsiteX22" fmla="*/ 348342 w 489857"/>
              <a:gd name="connsiteY22" fmla="*/ 522514 h 1110343"/>
              <a:gd name="connsiteX23" fmla="*/ 424542 w 489857"/>
              <a:gd name="connsiteY23" fmla="*/ 435429 h 1110343"/>
              <a:gd name="connsiteX24" fmla="*/ 468085 w 489857"/>
              <a:gd name="connsiteY24" fmla="*/ 326572 h 1110343"/>
              <a:gd name="connsiteX25" fmla="*/ 478971 w 489857"/>
              <a:gd name="connsiteY25" fmla="*/ 261257 h 1110343"/>
              <a:gd name="connsiteX26" fmla="*/ 489857 w 489857"/>
              <a:gd name="connsiteY26" fmla="*/ 217714 h 1110343"/>
              <a:gd name="connsiteX27" fmla="*/ 478971 w 489857"/>
              <a:gd name="connsiteY27" fmla="*/ 87086 h 1110343"/>
              <a:gd name="connsiteX28" fmla="*/ 457200 w 489857"/>
              <a:gd name="connsiteY28" fmla="*/ 54429 h 1110343"/>
              <a:gd name="connsiteX29" fmla="*/ 304800 w 489857"/>
              <a:gd name="connsiteY29" fmla="*/ 54429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9857" h="1110343">
                <a:moveTo>
                  <a:pt x="304800" y="0"/>
                </a:moveTo>
                <a:cubicBezTo>
                  <a:pt x="143160" y="96983"/>
                  <a:pt x="337636" y="-12517"/>
                  <a:pt x="206828" y="43543"/>
                </a:cubicBezTo>
                <a:cubicBezTo>
                  <a:pt x="130571" y="76225"/>
                  <a:pt x="210926" y="51970"/>
                  <a:pt x="152400" y="87086"/>
                </a:cubicBezTo>
                <a:cubicBezTo>
                  <a:pt x="142560" y="92990"/>
                  <a:pt x="130628" y="94343"/>
                  <a:pt x="119742" y="97972"/>
                </a:cubicBezTo>
                <a:cubicBezTo>
                  <a:pt x="112485" y="108858"/>
                  <a:pt x="107222" y="121378"/>
                  <a:pt x="97971" y="130629"/>
                </a:cubicBezTo>
                <a:cubicBezTo>
                  <a:pt x="88720" y="139880"/>
                  <a:pt x="65314" y="139317"/>
                  <a:pt x="65314" y="152400"/>
                </a:cubicBezTo>
                <a:cubicBezTo>
                  <a:pt x="65314" y="215039"/>
                  <a:pt x="86250" y="275924"/>
                  <a:pt x="97971" y="337457"/>
                </a:cubicBezTo>
                <a:cubicBezTo>
                  <a:pt x="104045" y="369345"/>
                  <a:pt x="109951" y="384283"/>
                  <a:pt x="119742" y="413657"/>
                </a:cubicBezTo>
                <a:cubicBezTo>
                  <a:pt x="116114" y="453571"/>
                  <a:pt x="115822" y="493931"/>
                  <a:pt x="108857" y="533400"/>
                </a:cubicBezTo>
                <a:cubicBezTo>
                  <a:pt x="104869" y="556000"/>
                  <a:pt x="93123" y="576574"/>
                  <a:pt x="87085" y="598714"/>
                </a:cubicBezTo>
                <a:cubicBezTo>
                  <a:pt x="50384" y="733285"/>
                  <a:pt x="104326" y="580261"/>
                  <a:pt x="54428" y="696686"/>
                </a:cubicBezTo>
                <a:cubicBezTo>
                  <a:pt x="49908" y="707233"/>
                  <a:pt x="48674" y="719080"/>
                  <a:pt x="43542" y="729343"/>
                </a:cubicBezTo>
                <a:cubicBezTo>
                  <a:pt x="37691" y="741045"/>
                  <a:pt x="27084" y="750045"/>
                  <a:pt x="21771" y="762000"/>
                </a:cubicBezTo>
                <a:cubicBezTo>
                  <a:pt x="12451" y="782971"/>
                  <a:pt x="0" y="827314"/>
                  <a:pt x="0" y="827314"/>
                </a:cubicBezTo>
                <a:cubicBezTo>
                  <a:pt x="3628" y="892628"/>
                  <a:pt x="5218" y="958088"/>
                  <a:pt x="10885" y="1023257"/>
                </a:cubicBezTo>
                <a:cubicBezTo>
                  <a:pt x="12488" y="1041690"/>
                  <a:pt x="11017" y="1062630"/>
                  <a:pt x="21771" y="1077686"/>
                </a:cubicBezTo>
                <a:cubicBezTo>
                  <a:pt x="30177" y="1089455"/>
                  <a:pt x="82022" y="1105026"/>
                  <a:pt x="97971" y="1110343"/>
                </a:cubicBezTo>
                <a:cubicBezTo>
                  <a:pt x="123371" y="1092200"/>
                  <a:pt x="154405" y="1080073"/>
                  <a:pt x="174171" y="1055914"/>
                </a:cubicBezTo>
                <a:cubicBezTo>
                  <a:pt x="188703" y="1038152"/>
                  <a:pt x="195942" y="990600"/>
                  <a:pt x="195942" y="990600"/>
                </a:cubicBezTo>
                <a:cubicBezTo>
                  <a:pt x="204356" y="864388"/>
                  <a:pt x="195992" y="801354"/>
                  <a:pt x="250371" y="685800"/>
                </a:cubicBezTo>
                <a:cubicBezTo>
                  <a:pt x="259111" y="667227"/>
                  <a:pt x="279400" y="656771"/>
                  <a:pt x="293914" y="642257"/>
                </a:cubicBezTo>
                <a:cubicBezTo>
                  <a:pt x="315789" y="532884"/>
                  <a:pt x="286738" y="625808"/>
                  <a:pt x="326571" y="566057"/>
                </a:cubicBezTo>
                <a:cubicBezTo>
                  <a:pt x="335572" y="552555"/>
                  <a:pt x="338910" y="535719"/>
                  <a:pt x="348342" y="522514"/>
                </a:cubicBezTo>
                <a:cubicBezTo>
                  <a:pt x="407874" y="439170"/>
                  <a:pt x="355620" y="553581"/>
                  <a:pt x="424542" y="435429"/>
                </a:cubicBezTo>
                <a:cubicBezTo>
                  <a:pt x="428014" y="429477"/>
                  <a:pt x="462457" y="351898"/>
                  <a:pt x="468085" y="326572"/>
                </a:cubicBezTo>
                <a:cubicBezTo>
                  <a:pt x="472873" y="305026"/>
                  <a:pt x="474642" y="282900"/>
                  <a:pt x="478971" y="261257"/>
                </a:cubicBezTo>
                <a:cubicBezTo>
                  <a:pt x="481905" y="246586"/>
                  <a:pt x="486228" y="232228"/>
                  <a:pt x="489857" y="217714"/>
                </a:cubicBezTo>
                <a:cubicBezTo>
                  <a:pt x="486228" y="174171"/>
                  <a:pt x="487540" y="129931"/>
                  <a:pt x="478971" y="87086"/>
                </a:cubicBezTo>
                <a:cubicBezTo>
                  <a:pt x="476405" y="74257"/>
                  <a:pt x="470059" y="56840"/>
                  <a:pt x="457200" y="54429"/>
                </a:cubicBezTo>
                <a:cubicBezTo>
                  <a:pt x="407270" y="45067"/>
                  <a:pt x="355600" y="54429"/>
                  <a:pt x="304800" y="54429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35392" y="5673396"/>
            <a:ext cx="489857" cy="1110343"/>
          </a:xfrm>
          <a:custGeom>
            <a:avLst/>
            <a:gdLst>
              <a:gd name="connsiteX0" fmla="*/ 304800 w 489857"/>
              <a:gd name="connsiteY0" fmla="*/ 0 h 1110343"/>
              <a:gd name="connsiteX1" fmla="*/ 206828 w 489857"/>
              <a:gd name="connsiteY1" fmla="*/ 43543 h 1110343"/>
              <a:gd name="connsiteX2" fmla="*/ 152400 w 489857"/>
              <a:gd name="connsiteY2" fmla="*/ 87086 h 1110343"/>
              <a:gd name="connsiteX3" fmla="*/ 119742 w 489857"/>
              <a:gd name="connsiteY3" fmla="*/ 97972 h 1110343"/>
              <a:gd name="connsiteX4" fmla="*/ 97971 w 489857"/>
              <a:gd name="connsiteY4" fmla="*/ 130629 h 1110343"/>
              <a:gd name="connsiteX5" fmla="*/ 65314 w 489857"/>
              <a:gd name="connsiteY5" fmla="*/ 152400 h 1110343"/>
              <a:gd name="connsiteX6" fmla="*/ 97971 w 489857"/>
              <a:gd name="connsiteY6" fmla="*/ 337457 h 1110343"/>
              <a:gd name="connsiteX7" fmla="*/ 119742 w 489857"/>
              <a:gd name="connsiteY7" fmla="*/ 413657 h 1110343"/>
              <a:gd name="connsiteX8" fmla="*/ 108857 w 489857"/>
              <a:gd name="connsiteY8" fmla="*/ 533400 h 1110343"/>
              <a:gd name="connsiteX9" fmla="*/ 87085 w 489857"/>
              <a:gd name="connsiteY9" fmla="*/ 598714 h 1110343"/>
              <a:gd name="connsiteX10" fmla="*/ 54428 w 489857"/>
              <a:gd name="connsiteY10" fmla="*/ 696686 h 1110343"/>
              <a:gd name="connsiteX11" fmla="*/ 43542 w 489857"/>
              <a:gd name="connsiteY11" fmla="*/ 729343 h 1110343"/>
              <a:gd name="connsiteX12" fmla="*/ 21771 w 489857"/>
              <a:gd name="connsiteY12" fmla="*/ 762000 h 1110343"/>
              <a:gd name="connsiteX13" fmla="*/ 0 w 489857"/>
              <a:gd name="connsiteY13" fmla="*/ 827314 h 1110343"/>
              <a:gd name="connsiteX14" fmla="*/ 10885 w 489857"/>
              <a:gd name="connsiteY14" fmla="*/ 1023257 h 1110343"/>
              <a:gd name="connsiteX15" fmla="*/ 21771 w 489857"/>
              <a:gd name="connsiteY15" fmla="*/ 1077686 h 1110343"/>
              <a:gd name="connsiteX16" fmla="*/ 97971 w 489857"/>
              <a:gd name="connsiteY16" fmla="*/ 1110343 h 1110343"/>
              <a:gd name="connsiteX17" fmla="*/ 174171 w 489857"/>
              <a:gd name="connsiteY17" fmla="*/ 1055914 h 1110343"/>
              <a:gd name="connsiteX18" fmla="*/ 195942 w 489857"/>
              <a:gd name="connsiteY18" fmla="*/ 990600 h 1110343"/>
              <a:gd name="connsiteX19" fmla="*/ 250371 w 489857"/>
              <a:gd name="connsiteY19" fmla="*/ 685800 h 1110343"/>
              <a:gd name="connsiteX20" fmla="*/ 293914 w 489857"/>
              <a:gd name="connsiteY20" fmla="*/ 642257 h 1110343"/>
              <a:gd name="connsiteX21" fmla="*/ 326571 w 489857"/>
              <a:gd name="connsiteY21" fmla="*/ 566057 h 1110343"/>
              <a:gd name="connsiteX22" fmla="*/ 348342 w 489857"/>
              <a:gd name="connsiteY22" fmla="*/ 522514 h 1110343"/>
              <a:gd name="connsiteX23" fmla="*/ 424542 w 489857"/>
              <a:gd name="connsiteY23" fmla="*/ 435429 h 1110343"/>
              <a:gd name="connsiteX24" fmla="*/ 468085 w 489857"/>
              <a:gd name="connsiteY24" fmla="*/ 326572 h 1110343"/>
              <a:gd name="connsiteX25" fmla="*/ 478971 w 489857"/>
              <a:gd name="connsiteY25" fmla="*/ 261257 h 1110343"/>
              <a:gd name="connsiteX26" fmla="*/ 489857 w 489857"/>
              <a:gd name="connsiteY26" fmla="*/ 217714 h 1110343"/>
              <a:gd name="connsiteX27" fmla="*/ 478971 w 489857"/>
              <a:gd name="connsiteY27" fmla="*/ 87086 h 1110343"/>
              <a:gd name="connsiteX28" fmla="*/ 457200 w 489857"/>
              <a:gd name="connsiteY28" fmla="*/ 54429 h 1110343"/>
              <a:gd name="connsiteX29" fmla="*/ 304800 w 489857"/>
              <a:gd name="connsiteY29" fmla="*/ 54429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9857" h="1110343">
                <a:moveTo>
                  <a:pt x="304800" y="0"/>
                </a:moveTo>
                <a:cubicBezTo>
                  <a:pt x="143160" y="96983"/>
                  <a:pt x="337636" y="-12517"/>
                  <a:pt x="206828" y="43543"/>
                </a:cubicBezTo>
                <a:cubicBezTo>
                  <a:pt x="130571" y="76225"/>
                  <a:pt x="210926" y="51970"/>
                  <a:pt x="152400" y="87086"/>
                </a:cubicBezTo>
                <a:cubicBezTo>
                  <a:pt x="142560" y="92990"/>
                  <a:pt x="130628" y="94343"/>
                  <a:pt x="119742" y="97972"/>
                </a:cubicBezTo>
                <a:cubicBezTo>
                  <a:pt x="112485" y="108858"/>
                  <a:pt x="107222" y="121378"/>
                  <a:pt x="97971" y="130629"/>
                </a:cubicBezTo>
                <a:cubicBezTo>
                  <a:pt x="88720" y="139880"/>
                  <a:pt x="65314" y="139317"/>
                  <a:pt x="65314" y="152400"/>
                </a:cubicBezTo>
                <a:cubicBezTo>
                  <a:pt x="65314" y="215039"/>
                  <a:pt x="86250" y="275924"/>
                  <a:pt x="97971" y="337457"/>
                </a:cubicBezTo>
                <a:cubicBezTo>
                  <a:pt x="104045" y="369345"/>
                  <a:pt x="109951" y="384283"/>
                  <a:pt x="119742" y="413657"/>
                </a:cubicBezTo>
                <a:cubicBezTo>
                  <a:pt x="116114" y="453571"/>
                  <a:pt x="115822" y="493931"/>
                  <a:pt x="108857" y="533400"/>
                </a:cubicBezTo>
                <a:cubicBezTo>
                  <a:pt x="104869" y="556000"/>
                  <a:pt x="93123" y="576574"/>
                  <a:pt x="87085" y="598714"/>
                </a:cubicBezTo>
                <a:cubicBezTo>
                  <a:pt x="50384" y="733285"/>
                  <a:pt x="104326" y="580261"/>
                  <a:pt x="54428" y="696686"/>
                </a:cubicBezTo>
                <a:cubicBezTo>
                  <a:pt x="49908" y="707233"/>
                  <a:pt x="48674" y="719080"/>
                  <a:pt x="43542" y="729343"/>
                </a:cubicBezTo>
                <a:cubicBezTo>
                  <a:pt x="37691" y="741045"/>
                  <a:pt x="27084" y="750045"/>
                  <a:pt x="21771" y="762000"/>
                </a:cubicBezTo>
                <a:cubicBezTo>
                  <a:pt x="12451" y="782971"/>
                  <a:pt x="0" y="827314"/>
                  <a:pt x="0" y="827314"/>
                </a:cubicBezTo>
                <a:cubicBezTo>
                  <a:pt x="3628" y="892628"/>
                  <a:pt x="5218" y="958088"/>
                  <a:pt x="10885" y="1023257"/>
                </a:cubicBezTo>
                <a:cubicBezTo>
                  <a:pt x="12488" y="1041690"/>
                  <a:pt x="11017" y="1062630"/>
                  <a:pt x="21771" y="1077686"/>
                </a:cubicBezTo>
                <a:cubicBezTo>
                  <a:pt x="30177" y="1089455"/>
                  <a:pt x="82022" y="1105026"/>
                  <a:pt x="97971" y="1110343"/>
                </a:cubicBezTo>
                <a:cubicBezTo>
                  <a:pt x="123371" y="1092200"/>
                  <a:pt x="154405" y="1080073"/>
                  <a:pt x="174171" y="1055914"/>
                </a:cubicBezTo>
                <a:cubicBezTo>
                  <a:pt x="188703" y="1038152"/>
                  <a:pt x="195942" y="990600"/>
                  <a:pt x="195942" y="990600"/>
                </a:cubicBezTo>
                <a:cubicBezTo>
                  <a:pt x="204356" y="864388"/>
                  <a:pt x="195992" y="801354"/>
                  <a:pt x="250371" y="685800"/>
                </a:cubicBezTo>
                <a:cubicBezTo>
                  <a:pt x="259111" y="667227"/>
                  <a:pt x="279400" y="656771"/>
                  <a:pt x="293914" y="642257"/>
                </a:cubicBezTo>
                <a:cubicBezTo>
                  <a:pt x="315789" y="532884"/>
                  <a:pt x="286738" y="625808"/>
                  <a:pt x="326571" y="566057"/>
                </a:cubicBezTo>
                <a:cubicBezTo>
                  <a:pt x="335572" y="552555"/>
                  <a:pt x="338910" y="535719"/>
                  <a:pt x="348342" y="522514"/>
                </a:cubicBezTo>
                <a:cubicBezTo>
                  <a:pt x="407874" y="439170"/>
                  <a:pt x="355620" y="553581"/>
                  <a:pt x="424542" y="435429"/>
                </a:cubicBezTo>
                <a:cubicBezTo>
                  <a:pt x="428014" y="429477"/>
                  <a:pt x="462457" y="351898"/>
                  <a:pt x="468085" y="326572"/>
                </a:cubicBezTo>
                <a:cubicBezTo>
                  <a:pt x="472873" y="305026"/>
                  <a:pt x="474642" y="282900"/>
                  <a:pt x="478971" y="261257"/>
                </a:cubicBezTo>
                <a:cubicBezTo>
                  <a:pt x="481905" y="246586"/>
                  <a:pt x="486228" y="232228"/>
                  <a:pt x="489857" y="217714"/>
                </a:cubicBezTo>
                <a:cubicBezTo>
                  <a:pt x="486228" y="174171"/>
                  <a:pt x="487540" y="129931"/>
                  <a:pt x="478971" y="87086"/>
                </a:cubicBezTo>
                <a:cubicBezTo>
                  <a:pt x="476405" y="74257"/>
                  <a:pt x="470059" y="56840"/>
                  <a:pt x="457200" y="54429"/>
                </a:cubicBezTo>
                <a:cubicBezTo>
                  <a:pt x="407270" y="45067"/>
                  <a:pt x="355600" y="54429"/>
                  <a:pt x="304800" y="54429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0" y="10885"/>
            <a:ext cx="489857" cy="1110343"/>
          </a:xfrm>
          <a:custGeom>
            <a:avLst/>
            <a:gdLst>
              <a:gd name="connsiteX0" fmla="*/ 304800 w 489857"/>
              <a:gd name="connsiteY0" fmla="*/ 0 h 1110343"/>
              <a:gd name="connsiteX1" fmla="*/ 206828 w 489857"/>
              <a:gd name="connsiteY1" fmla="*/ 43543 h 1110343"/>
              <a:gd name="connsiteX2" fmla="*/ 152400 w 489857"/>
              <a:gd name="connsiteY2" fmla="*/ 87086 h 1110343"/>
              <a:gd name="connsiteX3" fmla="*/ 119742 w 489857"/>
              <a:gd name="connsiteY3" fmla="*/ 97972 h 1110343"/>
              <a:gd name="connsiteX4" fmla="*/ 97971 w 489857"/>
              <a:gd name="connsiteY4" fmla="*/ 130629 h 1110343"/>
              <a:gd name="connsiteX5" fmla="*/ 65314 w 489857"/>
              <a:gd name="connsiteY5" fmla="*/ 152400 h 1110343"/>
              <a:gd name="connsiteX6" fmla="*/ 97971 w 489857"/>
              <a:gd name="connsiteY6" fmla="*/ 337457 h 1110343"/>
              <a:gd name="connsiteX7" fmla="*/ 119742 w 489857"/>
              <a:gd name="connsiteY7" fmla="*/ 413657 h 1110343"/>
              <a:gd name="connsiteX8" fmla="*/ 108857 w 489857"/>
              <a:gd name="connsiteY8" fmla="*/ 533400 h 1110343"/>
              <a:gd name="connsiteX9" fmla="*/ 87085 w 489857"/>
              <a:gd name="connsiteY9" fmla="*/ 598714 h 1110343"/>
              <a:gd name="connsiteX10" fmla="*/ 54428 w 489857"/>
              <a:gd name="connsiteY10" fmla="*/ 696686 h 1110343"/>
              <a:gd name="connsiteX11" fmla="*/ 43542 w 489857"/>
              <a:gd name="connsiteY11" fmla="*/ 729343 h 1110343"/>
              <a:gd name="connsiteX12" fmla="*/ 21771 w 489857"/>
              <a:gd name="connsiteY12" fmla="*/ 762000 h 1110343"/>
              <a:gd name="connsiteX13" fmla="*/ 0 w 489857"/>
              <a:gd name="connsiteY13" fmla="*/ 827314 h 1110343"/>
              <a:gd name="connsiteX14" fmla="*/ 10885 w 489857"/>
              <a:gd name="connsiteY14" fmla="*/ 1023257 h 1110343"/>
              <a:gd name="connsiteX15" fmla="*/ 21771 w 489857"/>
              <a:gd name="connsiteY15" fmla="*/ 1077686 h 1110343"/>
              <a:gd name="connsiteX16" fmla="*/ 97971 w 489857"/>
              <a:gd name="connsiteY16" fmla="*/ 1110343 h 1110343"/>
              <a:gd name="connsiteX17" fmla="*/ 174171 w 489857"/>
              <a:gd name="connsiteY17" fmla="*/ 1055914 h 1110343"/>
              <a:gd name="connsiteX18" fmla="*/ 195942 w 489857"/>
              <a:gd name="connsiteY18" fmla="*/ 990600 h 1110343"/>
              <a:gd name="connsiteX19" fmla="*/ 250371 w 489857"/>
              <a:gd name="connsiteY19" fmla="*/ 685800 h 1110343"/>
              <a:gd name="connsiteX20" fmla="*/ 293914 w 489857"/>
              <a:gd name="connsiteY20" fmla="*/ 642257 h 1110343"/>
              <a:gd name="connsiteX21" fmla="*/ 326571 w 489857"/>
              <a:gd name="connsiteY21" fmla="*/ 566057 h 1110343"/>
              <a:gd name="connsiteX22" fmla="*/ 348342 w 489857"/>
              <a:gd name="connsiteY22" fmla="*/ 522514 h 1110343"/>
              <a:gd name="connsiteX23" fmla="*/ 424542 w 489857"/>
              <a:gd name="connsiteY23" fmla="*/ 435429 h 1110343"/>
              <a:gd name="connsiteX24" fmla="*/ 468085 w 489857"/>
              <a:gd name="connsiteY24" fmla="*/ 326572 h 1110343"/>
              <a:gd name="connsiteX25" fmla="*/ 478971 w 489857"/>
              <a:gd name="connsiteY25" fmla="*/ 261257 h 1110343"/>
              <a:gd name="connsiteX26" fmla="*/ 489857 w 489857"/>
              <a:gd name="connsiteY26" fmla="*/ 217714 h 1110343"/>
              <a:gd name="connsiteX27" fmla="*/ 478971 w 489857"/>
              <a:gd name="connsiteY27" fmla="*/ 87086 h 1110343"/>
              <a:gd name="connsiteX28" fmla="*/ 457200 w 489857"/>
              <a:gd name="connsiteY28" fmla="*/ 54429 h 1110343"/>
              <a:gd name="connsiteX29" fmla="*/ 304800 w 489857"/>
              <a:gd name="connsiteY29" fmla="*/ 54429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9857" h="1110343">
                <a:moveTo>
                  <a:pt x="304800" y="0"/>
                </a:moveTo>
                <a:cubicBezTo>
                  <a:pt x="143160" y="96983"/>
                  <a:pt x="337636" y="-12517"/>
                  <a:pt x="206828" y="43543"/>
                </a:cubicBezTo>
                <a:cubicBezTo>
                  <a:pt x="130571" y="76225"/>
                  <a:pt x="210926" y="51970"/>
                  <a:pt x="152400" y="87086"/>
                </a:cubicBezTo>
                <a:cubicBezTo>
                  <a:pt x="142560" y="92990"/>
                  <a:pt x="130628" y="94343"/>
                  <a:pt x="119742" y="97972"/>
                </a:cubicBezTo>
                <a:cubicBezTo>
                  <a:pt x="112485" y="108858"/>
                  <a:pt x="107222" y="121378"/>
                  <a:pt x="97971" y="130629"/>
                </a:cubicBezTo>
                <a:cubicBezTo>
                  <a:pt x="88720" y="139880"/>
                  <a:pt x="65314" y="139317"/>
                  <a:pt x="65314" y="152400"/>
                </a:cubicBezTo>
                <a:cubicBezTo>
                  <a:pt x="65314" y="215039"/>
                  <a:pt x="86250" y="275924"/>
                  <a:pt x="97971" y="337457"/>
                </a:cubicBezTo>
                <a:cubicBezTo>
                  <a:pt x="104045" y="369345"/>
                  <a:pt x="109951" y="384283"/>
                  <a:pt x="119742" y="413657"/>
                </a:cubicBezTo>
                <a:cubicBezTo>
                  <a:pt x="116114" y="453571"/>
                  <a:pt x="115822" y="493931"/>
                  <a:pt x="108857" y="533400"/>
                </a:cubicBezTo>
                <a:cubicBezTo>
                  <a:pt x="104869" y="556000"/>
                  <a:pt x="93123" y="576574"/>
                  <a:pt x="87085" y="598714"/>
                </a:cubicBezTo>
                <a:cubicBezTo>
                  <a:pt x="50384" y="733285"/>
                  <a:pt x="104326" y="580261"/>
                  <a:pt x="54428" y="696686"/>
                </a:cubicBezTo>
                <a:cubicBezTo>
                  <a:pt x="49908" y="707233"/>
                  <a:pt x="48674" y="719080"/>
                  <a:pt x="43542" y="729343"/>
                </a:cubicBezTo>
                <a:cubicBezTo>
                  <a:pt x="37691" y="741045"/>
                  <a:pt x="27084" y="750045"/>
                  <a:pt x="21771" y="762000"/>
                </a:cubicBezTo>
                <a:cubicBezTo>
                  <a:pt x="12451" y="782971"/>
                  <a:pt x="0" y="827314"/>
                  <a:pt x="0" y="827314"/>
                </a:cubicBezTo>
                <a:cubicBezTo>
                  <a:pt x="3628" y="892628"/>
                  <a:pt x="5218" y="958088"/>
                  <a:pt x="10885" y="1023257"/>
                </a:cubicBezTo>
                <a:cubicBezTo>
                  <a:pt x="12488" y="1041690"/>
                  <a:pt x="11017" y="1062630"/>
                  <a:pt x="21771" y="1077686"/>
                </a:cubicBezTo>
                <a:cubicBezTo>
                  <a:pt x="30177" y="1089455"/>
                  <a:pt x="82022" y="1105026"/>
                  <a:pt x="97971" y="1110343"/>
                </a:cubicBezTo>
                <a:cubicBezTo>
                  <a:pt x="123371" y="1092200"/>
                  <a:pt x="154405" y="1080073"/>
                  <a:pt x="174171" y="1055914"/>
                </a:cubicBezTo>
                <a:cubicBezTo>
                  <a:pt x="188703" y="1038152"/>
                  <a:pt x="195942" y="990600"/>
                  <a:pt x="195942" y="990600"/>
                </a:cubicBezTo>
                <a:cubicBezTo>
                  <a:pt x="204356" y="864388"/>
                  <a:pt x="195992" y="801354"/>
                  <a:pt x="250371" y="685800"/>
                </a:cubicBezTo>
                <a:cubicBezTo>
                  <a:pt x="259111" y="667227"/>
                  <a:pt x="279400" y="656771"/>
                  <a:pt x="293914" y="642257"/>
                </a:cubicBezTo>
                <a:cubicBezTo>
                  <a:pt x="315789" y="532884"/>
                  <a:pt x="286738" y="625808"/>
                  <a:pt x="326571" y="566057"/>
                </a:cubicBezTo>
                <a:cubicBezTo>
                  <a:pt x="335572" y="552555"/>
                  <a:pt x="338910" y="535719"/>
                  <a:pt x="348342" y="522514"/>
                </a:cubicBezTo>
                <a:cubicBezTo>
                  <a:pt x="407874" y="439170"/>
                  <a:pt x="355620" y="553581"/>
                  <a:pt x="424542" y="435429"/>
                </a:cubicBezTo>
                <a:cubicBezTo>
                  <a:pt x="428014" y="429477"/>
                  <a:pt x="462457" y="351898"/>
                  <a:pt x="468085" y="326572"/>
                </a:cubicBezTo>
                <a:cubicBezTo>
                  <a:pt x="472873" y="305026"/>
                  <a:pt x="474642" y="282900"/>
                  <a:pt x="478971" y="261257"/>
                </a:cubicBezTo>
                <a:cubicBezTo>
                  <a:pt x="481905" y="246586"/>
                  <a:pt x="486228" y="232228"/>
                  <a:pt x="489857" y="217714"/>
                </a:cubicBezTo>
                <a:cubicBezTo>
                  <a:pt x="486228" y="174171"/>
                  <a:pt x="487540" y="129931"/>
                  <a:pt x="478971" y="87086"/>
                </a:cubicBezTo>
                <a:cubicBezTo>
                  <a:pt x="476405" y="74257"/>
                  <a:pt x="470059" y="56840"/>
                  <a:pt x="457200" y="54429"/>
                </a:cubicBezTo>
                <a:cubicBezTo>
                  <a:pt x="407270" y="45067"/>
                  <a:pt x="355600" y="54429"/>
                  <a:pt x="304800" y="54429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3126329" y="3624803"/>
            <a:ext cx="696686" cy="315826"/>
          </a:xfrm>
          <a:custGeom>
            <a:avLst/>
            <a:gdLst>
              <a:gd name="connsiteX0" fmla="*/ 0 w 696686"/>
              <a:gd name="connsiteY0" fmla="*/ 196083 h 315826"/>
              <a:gd name="connsiteX1" fmla="*/ 108858 w 696686"/>
              <a:gd name="connsiteY1" fmla="*/ 239626 h 315826"/>
              <a:gd name="connsiteX2" fmla="*/ 185058 w 696686"/>
              <a:gd name="connsiteY2" fmla="*/ 272283 h 315826"/>
              <a:gd name="connsiteX3" fmla="*/ 250372 w 696686"/>
              <a:gd name="connsiteY3" fmla="*/ 283168 h 315826"/>
              <a:gd name="connsiteX4" fmla="*/ 304800 w 696686"/>
              <a:gd name="connsiteY4" fmla="*/ 294054 h 315826"/>
              <a:gd name="connsiteX5" fmla="*/ 413658 w 696686"/>
              <a:gd name="connsiteY5" fmla="*/ 304940 h 315826"/>
              <a:gd name="connsiteX6" fmla="*/ 511629 w 696686"/>
              <a:gd name="connsiteY6" fmla="*/ 315826 h 315826"/>
              <a:gd name="connsiteX7" fmla="*/ 620486 w 696686"/>
              <a:gd name="connsiteY7" fmla="*/ 304940 h 315826"/>
              <a:gd name="connsiteX8" fmla="*/ 664029 w 696686"/>
              <a:gd name="connsiteY8" fmla="*/ 250511 h 315826"/>
              <a:gd name="connsiteX9" fmla="*/ 696686 w 696686"/>
              <a:gd name="connsiteY9" fmla="*/ 174311 h 315826"/>
              <a:gd name="connsiteX10" fmla="*/ 674915 w 696686"/>
              <a:gd name="connsiteY10" fmla="*/ 108997 h 315826"/>
              <a:gd name="connsiteX11" fmla="*/ 598715 w 696686"/>
              <a:gd name="connsiteY11" fmla="*/ 54568 h 315826"/>
              <a:gd name="connsiteX12" fmla="*/ 533400 w 696686"/>
              <a:gd name="connsiteY12" fmla="*/ 43683 h 315826"/>
              <a:gd name="connsiteX13" fmla="*/ 489858 w 696686"/>
              <a:gd name="connsiteY13" fmla="*/ 32797 h 315826"/>
              <a:gd name="connsiteX14" fmla="*/ 272143 w 696686"/>
              <a:gd name="connsiteY14" fmla="*/ 21911 h 315826"/>
              <a:gd name="connsiteX15" fmla="*/ 206829 w 696686"/>
              <a:gd name="connsiteY15" fmla="*/ 11026 h 315826"/>
              <a:gd name="connsiteX16" fmla="*/ 174172 w 696686"/>
              <a:gd name="connsiteY16" fmla="*/ 140 h 315826"/>
              <a:gd name="connsiteX17" fmla="*/ 119743 w 696686"/>
              <a:gd name="connsiteY17" fmla="*/ 21911 h 315826"/>
              <a:gd name="connsiteX18" fmla="*/ 76200 w 696686"/>
              <a:gd name="connsiteY18" fmla="*/ 130768 h 315826"/>
              <a:gd name="connsiteX19" fmla="*/ 65315 w 696686"/>
              <a:gd name="connsiteY19" fmla="*/ 163426 h 315826"/>
              <a:gd name="connsiteX20" fmla="*/ 21772 w 696686"/>
              <a:gd name="connsiteY20" fmla="*/ 217854 h 315826"/>
              <a:gd name="connsiteX21" fmla="*/ 21772 w 696686"/>
              <a:gd name="connsiteY21" fmla="*/ 261397 h 31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6686" h="315826">
                <a:moveTo>
                  <a:pt x="0" y="196083"/>
                </a:moveTo>
                <a:cubicBezTo>
                  <a:pt x="82573" y="245626"/>
                  <a:pt x="22944" y="218148"/>
                  <a:pt x="108858" y="239626"/>
                </a:cubicBezTo>
                <a:cubicBezTo>
                  <a:pt x="229023" y="269667"/>
                  <a:pt x="29266" y="225546"/>
                  <a:pt x="185058" y="272283"/>
                </a:cubicBezTo>
                <a:cubicBezTo>
                  <a:pt x="206199" y="278625"/>
                  <a:pt x="228656" y="279220"/>
                  <a:pt x="250372" y="283168"/>
                </a:cubicBezTo>
                <a:cubicBezTo>
                  <a:pt x="268576" y="286478"/>
                  <a:pt x="286460" y="291609"/>
                  <a:pt x="304800" y="294054"/>
                </a:cubicBezTo>
                <a:cubicBezTo>
                  <a:pt x="340947" y="298874"/>
                  <a:pt x="377391" y="301122"/>
                  <a:pt x="413658" y="304940"/>
                </a:cubicBezTo>
                <a:lnTo>
                  <a:pt x="511629" y="315826"/>
                </a:lnTo>
                <a:cubicBezTo>
                  <a:pt x="547915" y="312197"/>
                  <a:pt x="584953" y="313140"/>
                  <a:pt x="620486" y="304940"/>
                </a:cubicBezTo>
                <a:cubicBezTo>
                  <a:pt x="659371" y="295966"/>
                  <a:pt x="651917" y="278772"/>
                  <a:pt x="664029" y="250511"/>
                </a:cubicBezTo>
                <a:cubicBezTo>
                  <a:pt x="704383" y="156350"/>
                  <a:pt x="671156" y="250897"/>
                  <a:pt x="696686" y="174311"/>
                </a:cubicBezTo>
                <a:cubicBezTo>
                  <a:pt x="689429" y="152540"/>
                  <a:pt x="686722" y="128676"/>
                  <a:pt x="674915" y="108997"/>
                </a:cubicBezTo>
                <a:cubicBezTo>
                  <a:pt x="654274" y="74595"/>
                  <a:pt x="633507" y="62299"/>
                  <a:pt x="598715" y="54568"/>
                </a:cubicBezTo>
                <a:cubicBezTo>
                  <a:pt x="577169" y="49780"/>
                  <a:pt x="555043" y="48012"/>
                  <a:pt x="533400" y="43683"/>
                </a:cubicBezTo>
                <a:cubicBezTo>
                  <a:pt x="518730" y="40749"/>
                  <a:pt x="504767" y="34039"/>
                  <a:pt x="489858" y="32797"/>
                </a:cubicBezTo>
                <a:cubicBezTo>
                  <a:pt x="417447" y="26763"/>
                  <a:pt x="344715" y="25540"/>
                  <a:pt x="272143" y="21911"/>
                </a:cubicBezTo>
                <a:cubicBezTo>
                  <a:pt x="250372" y="18283"/>
                  <a:pt x="228375" y="15814"/>
                  <a:pt x="206829" y="11026"/>
                </a:cubicBezTo>
                <a:cubicBezTo>
                  <a:pt x="195628" y="8537"/>
                  <a:pt x="185558" y="-1283"/>
                  <a:pt x="174172" y="140"/>
                </a:cubicBezTo>
                <a:cubicBezTo>
                  <a:pt x="154782" y="2564"/>
                  <a:pt x="137886" y="14654"/>
                  <a:pt x="119743" y="21911"/>
                </a:cubicBezTo>
                <a:cubicBezTo>
                  <a:pt x="87711" y="85976"/>
                  <a:pt x="103100" y="50066"/>
                  <a:pt x="76200" y="130768"/>
                </a:cubicBezTo>
                <a:cubicBezTo>
                  <a:pt x="72571" y="141654"/>
                  <a:pt x="73429" y="155312"/>
                  <a:pt x="65315" y="163426"/>
                </a:cubicBezTo>
                <a:cubicBezTo>
                  <a:pt x="51527" y="177213"/>
                  <a:pt x="27265" y="198627"/>
                  <a:pt x="21772" y="217854"/>
                </a:cubicBezTo>
                <a:cubicBezTo>
                  <a:pt x="17785" y="231810"/>
                  <a:pt x="21772" y="246883"/>
                  <a:pt x="21772" y="261397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3900173" y="337456"/>
            <a:ext cx="359229" cy="457200"/>
          </a:xfrm>
          <a:custGeom>
            <a:avLst/>
            <a:gdLst>
              <a:gd name="connsiteX0" fmla="*/ 359229 w 359229"/>
              <a:gd name="connsiteY0" fmla="*/ 0 h 457200"/>
              <a:gd name="connsiteX1" fmla="*/ 304800 w 359229"/>
              <a:gd name="connsiteY1" fmla="*/ 10885 h 457200"/>
              <a:gd name="connsiteX2" fmla="*/ 272143 w 359229"/>
              <a:gd name="connsiteY2" fmla="*/ 32657 h 457200"/>
              <a:gd name="connsiteX3" fmla="*/ 195943 w 359229"/>
              <a:gd name="connsiteY3" fmla="*/ 43542 h 457200"/>
              <a:gd name="connsiteX4" fmla="*/ 130629 w 359229"/>
              <a:gd name="connsiteY4" fmla="*/ 76200 h 457200"/>
              <a:gd name="connsiteX5" fmla="*/ 54429 w 359229"/>
              <a:gd name="connsiteY5" fmla="*/ 108857 h 457200"/>
              <a:gd name="connsiteX6" fmla="*/ 32657 w 359229"/>
              <a:gd name="connsiteY6" fmla="*/ 130628 h 457200"/>
              <a:gd name="connsiteX7" fmla="*/ 10886 w 359229"/>
              <a:gd name="connsiteY7" fmla="*/ 195942 h 457200"/>
              <a:gd name="connsiteX8" fmla="*/ 0 w 359229"/>
              <a:gd name="connsiteY8" fmla="*/ 228600 h 457200"/>
              <a:gd name="connsiteX9" fmla="*/ 10886 w 359229"/>
              <a:gd name="connsiteY9" fmla="*/ 391885 h 457200"/>
              <a:gd name="connsiteX10" fmla="*/ 21772 w 359229"/>
              <a:gd name="connsiteY10" fmla="*/ 424542 h 457200"/>
              <a:gd name="connsiteX11" fmla="*/ 43543 w 359229"/>
              <a:gd name="connsiteY11" fmla="*/ 446314 h 457200"/>
              <a:gd name="connsiteX12" fmla="*/ 76200 w 359229"/>
              <a:gd name="connsiteY12" fmla="*/ 457200 h 457200"/>
              <a:gd name="connsiteX13" fmla="*/ 141514 w 359229"/>
              <a:gd name="connsiteY13" fmla="*/ 446314 h 457200"/>
              <a:gd name="connsiteX14" fmla="*/ 163286 w 359229"/>
              <a:gd name="connsiteY14" fmla="*/ 381000 h 457200"/>
              <a:gd name="connsiteX15" fmla="*/ 174172 w 359229"/>
              <a:gd name="connsiteY15" fmla="*/ 348342 h 457200"/>
              <a:gd name="connsiteX16" fmla="*/ 163286 w 359229"/>
              <a:gd name="connsiteY16" fmla="*/ 228600 h 457200"/>
              <a:gd name="connsiteX17" fmla="*/ 141514 w 359229"/>
              <a:gd name="connsiteY17" fmla="*/ 163285 h 457200"/>
              <a:gd name="connsiteX18" fmla="*/ 174172 w 359229"/>
              <a:gd name="connsiteY18" fmla="*/ 130628 h 457200"/>
              <a:gd name="connsiteX19" fmla="*/ 239486 w 359229"/>
              <a:gd name="connsiteY19" fmla="*/ 87085 h 457200"/>
              <a:gd name="connsiteX20" fmla="*/ 261257 w 359229"/>
              <a:gd name="connsiteY20" fmla="*/ 54428 h 457200"/>
              <a:gd name="connsiteX21" fmla="*/ 283029 w 359229"/>
              <a:gd name="connsiteY21" fmla="*/ 21771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9229" h="457200">
                <a:moveTo>
                  <a:pt x="359229" y="0"/>
                </a:moveTo>
                <a:cubicBezTo>
                  <a:pt x="341086" y="3628"/>
                  <a:pt x="322124" y="4388"/>
                  <a:pt x="304800" y="10885"/>
                </a:cubicBezTo>
                <a:cubicBezTo>
                  <a:pt x="292550" y="15479"/>
                  <a:pt x="284674" y="28898"/>
                  <a:pt x="272143" y="32657"/>
                </a:cubicBezTo>
                <a:cubicBezTo>
                  <a:pt x="247567" y="40030"/>
                  <a:pt x="221343" y="39914"/>
                  <a:pt x="195943" y="43542"/>
                </a:cubicBezTo>
                <a:cubicBezTo>
                  <a:pt x="113852" y="70906"/>
                  <a:pt x="215045" y="33992"/>
                  <a:pt x="130629" y="76200"/>
                </a:cubicBezTo>
                <a:cubicBezTo>
                  <a:pt x="72561" y="105234"/>
                  <a:pt x="122400" y="63543"/>
                  <a:pt x="54429" y="108857"/>
                </a:cubicBezTo>
                <a:cubicBezTo>
                  <a:pt x="45889" y="114550"/>
                  <a:pt x="39914" y="123371"/>
                  <a:pt x="32657" y="130628"/>
                </a:cubicBezTo>
                <a:lnTo>
                  <a:pt x="10886" y="195942"/>
                </a:lnTo>
                <a:lnTo>
                  <a:pt x="0" y="228600"/>
                </a:lnTo>
                <a:cubicBezTo>
                  <a:pt x="3629" y="283028"/>
                  <a:pt x="4862" y="337669"/>
                  <a:pt x="10886" y="391885"/>
                </a:cubicBezTo>
                <a:cubicBezTo>
                  <a:pt x="12153" y="403289"/>
                  <a:pt x="15868" y="414703"/>
                  <a:pt x="21772" y="424542"/>
                </a:cubicBezTo>
                <a:cubicBezTo>
                  <a:pt x="27052" y="433343"/>
                  <a:pt x="34742" y="441033"/>
                  <a:pt x="43543" y="446314"/>
                </a:cubicBezTo>
                <a:cubicBezTo>
                  <a:pt x="53382" y="452218"/>
                  <a:pt x="65314" y="453571"/>
                  <a:pt x="76200" y="457200"/>
                </a:cubicBezTo>
                <a:cubicBezTo>
                  <a:pt x="97971" y="453571"/>
                  <a:pt x="124903" y="460848"/>
                  <a:pt x="141514" y="446314"/>
                </a:cubicBezTo>
                <a:cubicBezTo>
                  <a:pt x="158785" y="431202"/>
                  <a:pt x="156029" y="402771"/>
                  <a:pt x="163286" y="381000"/>
                </a:cubicBezTo>
                <a:lnTo>
                  <a:pt x="174172" y="348342"/>
                </a:lnTo>
                <a:cubicBezTo>
                  <a:pt x="170543" y="308428"/>
                  <a:pt x="170251" y="268069"/>
                  <a:pt x="163286" y="228600"/>
                </a:cubicBezTo>
                <a:cubicBezTo>
                  <a:pt x="159298" y="206000"/>
                  <a:pt x="141514" y="163285"/>
                  <a:pt x="141514" y="163285"/>
                </a:cubicBezTo>
                <a:cubicBezTo>
                  <a:pt x="152400" y="152399"/>
                  <a:pt x="162020" y="140080"/>
                  <a:pt x="174172" y="130628"/>
                </a:cubicBezTo>
                <a:cubicBezTo>
                  <a:pt x="194826" y="114564"/>
                  <a:pt x="239486" y="87085"/>
                  <a:pt x="239486" y="87085"/>
                </a:cubicBezTo>
                <a:cubicBezTo>
                  <a:pt x="246743" y="76199"/>
                  <a:pt x="253084" y="64644"/>
                  <a:pt x="261257" y="54428"/>
                </a:cubicBezTo>
                <a:cubicBezTo>
                  <a:pt x="285595" y="24006"/>
                  <a:pt x="283029" y="45072"/>
                  <a:pt x="283029" y="21771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0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C 0.00712 -0.00278 0.01476 -0.00185 0.02188 -0.00787 C 0.02952 -0.00648 0.0349 -0.00718 0.04149 0.00232 L 0.04931 -0.00301 " pathEditMode="relative" rAng="0" ptsTypes="ff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-0.0026 0.02639 -0.00399 0.05509 0.00243 0.08102 C 0.00521 0.11551 0.00695 0.14953 0.00243 0.18426 C 0.00174 0.19629 0.00122 0.20879 -0.00121 0.2206 C -0.0026 0.22754 -0.00503 0.23426 -0.0059 0.24143 C -0.00677 0.2493 -0.00764 0.25625 -0.00955 0.26365 C -0.01163 0.29074 -0.01684 0.31805 -0.02257 0.34444 C -0.02465 0.3537 -0.02725 0.36203 -0.02864 0.37152 C -0.02951 0.38912 -0.02899 0.40995 -0.03333 0.42708 C -0.03524 0.44699 -0.03975 0.46157 -0.04531 0.4794 C -0.04687 0.48426 -0.0533 0.49537 -0.0559 0.48727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-2272436" y="3116009"/>
            <a:ext cx="1512168" cy="1440160"/>
          </a:xfrm>
          <a:prstGeom prst="ellipse">
            <a:avLst/>
          </a:prstGeom>
          <a:solidFill>
            <a:srgbClr val="00AC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-1899955" y="3973411"/>
            <a:ext cx="849086" cy="468086"/>
          </a:xfrm>
          <a:custGeom>
            <a:avLst/>
            <a:gdLst>
              <a:gd name="connsiteX0" fmla="*/ 54429 w 849086"/>
              <a:gd name="connsiteY0" fmla="*/ 228600 h 468086"/>
              <a:gd name="connsiteX1" fmla="*/ 43543 w 849086"/>
              <a:gd name="connsiteY1" fmla="*/ 119743 h 468086"/>
              <a:gd name="connsiteX2" fmla="*/ 54429 w 849086"/>
              <a:gd name="connsiteY2" fmla="*/ 76200 h 468086"/>
              <a:gd name="connsiteX3" fmla="*/ 119743 w 849086"/>
              <a:gd name="connsiteY3" fmla="*/ 32657 h 468086"/>
              <a:gd name="connsiteX4" fmla="*/ 185057 w 849086"/>
              <a:gd name="connsiteY4" fmla="*/ 10886 h 468086"/>
              <a:gd name="connsiteX5" fmla="*/ 326572 w 849086"/>
              <a:gd name="connsiteY5" fmla="*/ 32657 h 468086"/>
              <a:gd name="connsiteX6" fmla="*/ 348343 w 849086"/>
              <a:gd name="connsiteY6" fmla="*/ 54429 h 468086"/>
              <a:gd name="connsiteX7" fmla="*/ 381000 w 849086"/>
              <a:gd name="connsiteY7" fmla="*/ 76200 h 468086"/>
              <a:gd name="connsiteX8" fmla="*/ 424543 w 849086"/>
              <a:gd name="connsiteY8" fmla="*/ 119743 h 468086"/>
              <a:gd name="connsiteX9" fmla="*/ 500743 w 849086"/>
              <a:gd name="connsiteY9" fmla="*/ 174171 h 468086"/>
              <a:gd name="connsiteX10" fmla="*/ 587829 w 849086"/>
              <a:gd name="connsiteY10" fmla="*/ 195943 h 468086"/>
              <a:gd name="connsiteX11" fmla="*/ 642257 w 849086"/>
              <a:gd name="connsiteY11" fmla="*/ 185057 h 468086"/>
              <a:gd name="connsiteX12" fmla="*/ 674914 w 849086"/>
              <a:gd name="connsiteY12" fmla="*/ 163286 h 468086"/>
              <a:gd name="connsiteX13" fmla="*/ 718457 w 849086"/>
              <a:gd name="connsiteY13" fmla="*/ 108857 h 468086"/>
              <a:gd name="connsiteX14" fmla="*/ 751114 w 849086"/>
              <a:gd name="connsiteY14" fmla="*/ 0 h 468086"/>
              <a:gd name="connsiteX15" fmla="*/ 827314 w 849086"/>
              <a:gd name="connsiteY15" fmla="*/ 10886 h 468086"/>
              <a:gd name="connsiteX16" fmla="*/ 838200 w 849086"/>
              <a:gd name="connsiteY16" fmla="*/ 43543 h 468086"/>
              <a:gd name="connsiteX17" fmla="*/ 849086 w 849086"/>
              <a:gd name="connsiteY17" fmla="*/ 87086 h 468086"/>
              <a:gd name="connsiteX18" fmla="*/ 838200 w 849086"/>
              <a:gd name="connsiteY18" fmla="*/ 250371 h 468086"/>
              <a:gd name="connsiteX19" fmla="*/ 794657 w 849086"/>
              <a:gd name="connsiteY19" fmla="*/ 315686 h 468086"/>
              <a:gd name="connsiteX20" fmla="*/ 751114 w 849086"/>
              <a:gd name="connsiteY20" fmla="*/ 402771 h 468086"/>
              <a:gd name="connsiteX21" fmla="*/ 718457 w 849086"/>
              <a:gd name="connsiteY21" fmla="*/ 424543 h 468086"/>
              <a:gd name="connsiteX22" fmla="*/ 653143 w 849086"/>
              <a:gd name="connsiteY22" fmla="*/ 446314 h 468086"/>
              <a:gd name="connsiteX23" fmla="*/ 620486 w 849086"/>
              <a:gd name="connsiteY23" fmla="*/ 457200 h 468086"/>
              <a:gd name="connsiteX24" fmla="*/ 587829 w 849086"/>
              <a:gd name="connsiteY24" fmla="*/ 468086 h 468086"/>
              <a:gd name="connsiteX25" fmla="*/ 239486 w 849086"/>
              <a:gd name="connsiteY25" fmla="*/ 457200 h 468086"/>
              <a:gd name="connsiteX26" fmla="*/ 206829 w 849086"/>
              <a:gd name="connsiteY26" fmla="*/ 446314 h 468086"/>
              <a:gd name="connsiteX27" fmla="*/ 163286 w 849086"/>
              <a:gd name="connsiteY27" fmla="*/ 435429 h 468086"/>
              <a:gd name="connsiteX28" fmla="*/ 97972 w 849086"/>
              <a:gd name="connsiteY28" fmla="*/ 413657 h 468086"/>
              <a:gd name="connsiteX29" fmla="*/ 65314 w 849086"/>
              <a:gd name="connsiteY29" fmla="*/ 391886 h 468086"/>
              <a:gd name="connsiteX30" fmla="*/ 21772 w 849086"/>
              <a:gd name="connsiteY30" fmla="*/ 337457 h 468086"/>
              <a:gd name="connsiteX31" fmla="*/ 0 w 849086"/>
              <a:gd name="connsiteY31" fmla="*/ 272143 h 468086"/>
              <a:gd name="connsiteX32" fmla="*/ 32657 w 849086"/>
              <a:gd name="connsiteY32" fmla="*/ 206829 h 468086"/>
              <a:gd name="connsiteX33" fmla="*/ 54429 w 849086"/>
              <a:gd name="connsiteY33" fmla="*/ 22860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9086" h="468086">
                <a:moveTo>
                  <a:pt x="54429" y="228600"/>
                </a:moveTo>
                <a:cubicBezTo>
                  <a:pt x="56243" y="214086"/>
                  <a:pt x="27773" y="190704"/>
                  <a:pt x="43543" y="119743"/>
                </a:cubicBezTo>
                <a:cubicBezTo>
                  <a:pt x="46789" y="105138"/>
                  <a:pt x="44577" y="87459"/>
                  <a:pt x="54429" y="76200"/>
                </a:cubicBezTo>
                <a:cubicBezTo>
                  <a:pt x="71659" y="56508"/>
                  <a:pt x="94920" y="40931"/>
                  <a:pt x="119743" y="32657"/>
                </a:cubicBezTo>
                <a:lnTo>
                  <a:pt x="185057" y="10886"/>
                </a:lnTo>
                <a:cubicBezTo>
                  <a:pt x="191417" y="11593"/>
                  <a:pt x="299635" y="19188"/>
                  <a:pt x="326572" y="32657"/>
                </a:cubicBezTo>
                <a:cubicBezTo>
                  <a:pt x="335752" y="37247"/>
                  <a:pt x="340329" y="48018"/>
                  <a:pt x="348343" y="54429"/>
                </a:cubicBezTo>
                <a:cubicBezTo>
                  <a:pt x="358559" y="62602"/>
                  <a:pt x="371067" y="67686"/>
                  <a:pt x="381000" y="76200"/>
                </a:cubicBezTo>
                <a:cubicBezTo>
                  <a:pt x="396585" y="89558"/>
                  <a:pt x="408122" y="107427"/>
                  <a:pt x="424543" y="119743"/>
                </a:cubicBezTo>
                <a:cubicBezTo>
                  <a:pt x="434406" y="127140"/>
                  <a:pt x="484824" y="166212"/>
                  <a:pt x="500743" y="174171"/>
                </a:cubicBezTo>
                <a:cubicBezTo>
                  <a:pt x="523060" y="185329"/>
                  <a:pt x="567125" y="191802"/>
                  <a:pt x="587829" y="195943"/>
                </a:cubicBezTo>
                <a:cubicBezTo>
                  <a:pt x="605972" y="192314"/>
                  <a:pt x="624933" y="191554"/>
                  <a:pt x="642257" y="185057"/>
                </a:cubicBezTo>
                <a:cubicBezTo>
                  <a:pt x="654507" y="180463"/>
                  <a:pt x="664698" y="171459"/>
                  <a:pt x="674914" y="163286"/>
                </a:cubicBezTo>
                <a:cubicBezTo>
                  <a:pt x="690514" y="150806"/>
                  <a:pt x="710653" y="126417"/>
                  <a:pt x="718457" y="108857"/>
                </a:cubicBezTo>
                <a:cubicBezTo>
                  <a:pt x="733605" y="74775"/>
                  <a:pt x="742066" y="36193"/>
                  <a:pt x="751114" y="0"/>
                </a:cubicBezTo>
                <a:cubicBezTo>
                  <a:pt x="776514" y="3629"/>
                  <a:pt x="804365" y="-589"/>
                  <a:pt x="827314" y="10886"/>
                </a:cubicBezTo>
                <a:cubicBezTo>
                  <a:pt x="837577" y="16018"/>
                  <a:pt x="835048" y="32510"/>
                  <a:pt x="838200" y="43543"/>
                </a:cubicBezTo>
                <a:cubicBezTo>
                  <a:pt x="842310" y="57928"/>
                  <a:pt x="845457" y="72572"/>
                  <a:pt x="849086" y="87086"/>
                </a:cubicBezTo>
                <a:cubicBezTo>
                  <a:pt x="845457" y="141514"/>
                  <a:pt x="850835" y="197305"/>
                  <a:pt x="838200" y="250371"/>
                </a:cubicBezTo>
                <a:cubicBezTo>
                  <a:pt x="832139" y="275826"/>
                  <a:pt x="794657" y="315686"/>
                  <a:pt x="794657" y="315686"/>
                </a:cubicBezTo>
                <a:cubicBezTo>
                  <a:pt x="777363" y="367568"/>
                  <a:pt x="785660" y="375134"/>
                  <a:pt x="751114" y="402771"/>
                </a:cubicBezTo>
                <a:cubicBezTo>
                  <a:pt x="740898" y="410944"/>
                  <a:pt x="730412" y="419229"/>
                  <a:pt x="718457" y="424543"/>
                </a:cubicBezTo>
                <a:cubicBezTo>
                  <a:pt x="697486" y="433864"/>
                  <a:pt x="674914" y="439057"/>
                  <a:pt x="653143" y="446314"/>
                </a:cubicBezTo>
                <a:lnTo>
                  <a:pt x="620486" y="457200"/>
                </a:lnTo>
                <a:lnTo>
                  <a:pt x="587829" y="468086"/>
                </a:lnTo>
                <a:cubicBezTo>
                  <a:pt x="471715" y="464457"/>
                  <a:pt x="355468" y="463828"/>
                  <a:pt x="239486" y="457200"/>
                </a:cubicBezTo>
                <a:cubicBezTo>
                  <a:pt x="228030" y="456545"/>
                  <a:pt x="217862" y="449466"/>
                  <a:pt x="206829" y="446314"/>
                </a:cubicBezTo>
                <a:cubicBezTo>
                  <a:pt x="192444" y="442204"/>
                  <a:pt x="177616" y="439728"/>
                  <a:pt x="163286" y="435429"/>
                </a:cubicBezTo>
                <a:cubicBezTo>
                  <a:pt x="141305" y="428835"/>
                  <a:pt x="117067" y="426386"/>
                  <a:pt x="97972" y="413657"/>
                </a:cubicBezTo>
                <a:cubicBezTo>
                  <a:pt x="87086" y="406400"/>
                  <a:pt x="75530" y="400059"/>
                  <a:pt x="65314" y="391886"/>
                </a:cubicBezTo>
                <a:cubicBezTo>
                  <a:pt x="49716" y="379407"/>
                  <a:pt x="29575" y="355014"/>
                  <a:pt x="21772" y="337457"/>
                </a:cubicBezTo>
                <a:cubicBezTo>
                  <a:pt x="12451" y="316486"/>
                  <a:pt x="0" y="272143"/>
                  <a:pt x="0" y="272143"/>
                </a:cubicBezTo>
                <a:cubicBezTo>
                  <a:pt x="6797" y="251753"/>
                  <a:pt x="13900" y="220896"/>
                  <a:pt x="32657" y="206829"/>
                </a:cubicBezTo>
                <a:cubicBezTo>
                  <a:pt x="38463" y="202475"/>
                  <a:pt x="52615" y="243114"/>
                  <a:pt x="54429" y="2286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ymbol „Zákaz“ 5"/>
          <p:cNvSpPr/>
          <p:nvPr/>
        </p:nvSpPr>
        <p:spPr>
          <a:xfrm>
            <a:off x="-1823894" y="3476049"/>
            <a:ext cx="348482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Prstenec 6"/>
          <p:cNvSpPr/>
          <p:nvPr/>
        </p:nvSpPr>
        <p:spPr>
          <a:xfrm>
            <a:off x="-1336332" y="3476049"/>
            <a:ext cx="360040" cy="36004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-2555447" y="2819526"/>
            <a:ext cx="611949" cy="424542"/>
          </a:xfrm>
          <a:custGeom>
            <a:avLst/>
            <a:gdLst>
              <a:gd name="connsiteX0" fmla="*/ 611949 w 611949"/>
              <a:gd name="connsiteY0" fmla="*/ 424542 h 424542"/>
              <a:gd name="connsiteX1" fmla="*/ 524864 w 611949"/>
              <a:gd name="connsiteY1" fmla="*/ 315685 h 424542"/>
              <a:gd name="connsiteX2" fmla="*/ 503092 w 611949"/>
              <a:gd name="connsiteY2" fmla="*/ 293914 h 424542"/>
              <a:gd name="connsiteX3" fmla="*/ 470435 w 611949"/>
              <a:gd name="connsiteY3" fmla="*/ 250371 h 424542"/>
              <a:gd name="connsiteX4" fmla="*/ 350692 w 611949"/>
              <a:gd name="connsiteY4" fmla="*/ 119742 h 424542"/>
              <a:gd name="connsiteX5" fmla="*/ 318035 w 611949"/>
              <a:gd name="connsiteY5" fmla="*/ 97971 h 424542"/>
              <a:gd name="connsiteX6" fmla="*/ 230949 w 611949"/>
              <a:gd name="connsiteY6" fmla="*/ 76200 h 424542"/>
              <a:gd name="connsiteX7" fmla="*/ 165635 w 611949"/>
              <a:gd name="connsiteY7" fmla="*/ 32657 h 424542"/>
              <a:gd name="connsiteX8" fmla="*/ 45892 w 611949"/>
              <a:gd name="connsiteY8" fmla="*/ 0 h 424542"/>
              <a:gd name="connsiteX9" fmla="*/ 2349 w 611949"/>
              <a:gd name="connsiteY9" fmla="*/ 65314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949" h="424542">
                <a:moveTo>
                  <a:pt x="611949" y="424542"/>
                </a:moveTo>
                <a:cubicBezTo>
                  <a:pt x="505481" y="318074"/>
                  <a:pt x="601298" y="422691"/>
                  <a:pt x="524864" y="315685"/>
                </a:cubicBezTo>
                <a:cubicBezTo>
                  <a:pt x="518899" y="307334"/>
                  <a:pt x="509662" y="301798"/>
                  <a:pt x="503092" y="293914"/>
                </a:cubicBezTo>
                <a:cubicBezTo>
                  <a:pt x="491477" y="279976"/>
                  <a:pt x="480980" y="265135"/>
                  <a:pt x="470435" y="250371"/>
                </a:cubicBezTo>
                <a:cubicBezTo>
                  <a:pt x="418477" y="177630"/>
                  <a:pt x="474042" y="232813"/>
                  <a:pt x="350692" y="119742"/>
                </a:cubicBezTo>
                <a:cubicBezTo>
                  <a:pt x="341048" y="110902"/>
                  <a:pt x="329737" y="103822"/>
                  <a:pt x="318035" y="97971"/>
                </a:cubicBezTo>
                <a:cubicBezTo>
                  <a:pt x="295716" y="86812"/>
                  <a:pt x="251656" y="80341"/>
                  <a:pt x="230949" y="76200"/>
                </a:cubicBezTo>
                <a:cubicBezTo>
                  <a:pt x="209178" y="61686"/>
                  <a:pt x="191020" y="39003"/>
                  <a:pt x="165635" y="32657"/>
                </a:cubicBezTo>
                <a:cubicBezTo>
                  <a:pt x="67417" y="8102"/>
                  <a:pt x="106936" y="20347"/>
                  <a:pt x="45892" y="0"/>
                </a:cubicBezTo>
                <a:cubicBezTo>
                  <a:pt x="-15252" y="15285"/>
                  <a:pt x="2349" y="-4076"/>
                  <a:pt x="2349" y="653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-1812869" y="2188154"/>
            <a:ext cx="547691" cy="936172"/>
          </a:xfrm>
          <a:custGeom>
            <a:avLst/>
            <a:gdLst>
              <a:gd name="connsiteX0" fmla="*/ 174171 w 547691"/>
              <a:gd name="connsiteY0" fmla="*/ 936172 h 936172"/>
              <a:gd name="connsiteX1" fmla="*/ 163286 w 547691"/>
              <a:gd name="connsiteY1" fmla="*/ 881743 h 936172"/>
              <a:gd name="connsiteX2" fmla="*/ 130628 w 547691"/>
              <a:gd name="connsiteY2" fmla="*/ 838200 h 936172"/>
              <a:gd name="connsiteX3" fmla="*/ 108857 w 547691"/>
              <a:gd name="connsiteY3" fmla="*/ 794657 h 936172"/>
              <a:gd name="connsiteX4" fmla="*/ 97971 w 547691"/>
              <a:gd name="connsiteY4" fmla="*/ 751114 h 936172"/>
              <a:gd name="connsiteX5" fmla="*/ 65314 w 547691"/>
              <a:gd name="connsiteY5" fmla="*/ 674914 h 936172"/>
              <a:gd name="connsiteX6" fmla="*/ 10886 w 547691"/>
              <a:gd name="connsiteY6" fmla="*/ 544286 h 936172"/>
              <a:gd name="connsiteX7" fmla="*/ 0 w 547691"/>
              <a:gd name="connsiteY7" fmla="*/ 511629 h 936172"/>
              <a:gd name="connsiteX8" fmla="*/ 43543 w 547691"/>
              <a:gd name="connsiteY8" fmla="*/ 348343 h 936172"/>
              <a:gd name="connsiteX9" fmla="*/ 87086 w 547691"/>
              <a:gd name="connsiteY9" fmla="*/ 337457 h 936172"/>
              <a:gd name="connsiteX10" fmla="*/ 119743 w 547691"/>
              <a:gd name="connsiteY10" fmla="*/ 326572 h 936172"/>
              <a:gd name="connsiteX11" fmla="*/ 195943 w 547691"/>
              <a:gd name="connsiteY11" fmla="*/ 293914 h 936172"/>
              <a:gd name="connsiteX12" fmla="*/ 228600 w 547691"/>
              <a:gd name="connsiteY12" fmla="*/ 272143 h 936172"/>
              <a:gd name="connsiteX13" fmla="*/ 293914 w 547691"/>
              <a:gd name="connsiteY13" fmla="*/ 261257 h 936172"/>
              <a:gd name="connsiteX14" fmla="*/ 402771 w 547691"/>
              <a:gd name="connsiteY14" fmla="*/ 228600 h 936172"/>
              <a:gd name="connsiteX15" fmla="*/ 468086 w 547691"/>
              <a:gd name="connsiteY15" fmla="*/ 185057 h 936172"/>
              <a:gd name="connsiteX16" fmla="*/ 533400 w 547691"/>
              <a:gd name="connsiteY16" fmla="*/ 163286 h 936172"/>
              <a:gd name="connsiteX17" fmla="*/ 533400 w 547691"/>
              <a:gd name="connsiteY17" fmla="*/ 43543 h 936172"/>
              <a:gd name="connsiteX18" fmla="*/ 511628 w 547691"/>
              <a:gd name="connsiteY18" fmla="*/ 21772 h 936172"/>
              <a:gd name="connsiteX19" fmla="*/ 500743 w 547691"/>
              <a:gd name="connsiteY19" fmla="*/ 0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691" h="936172">
                <a:moveTo>
                  <a:pt x="174171" y="936172"/>
                </a:moveTo>
                <a:cubicBezTo>
                  <a:pt x="170543" y="918029"/>
                  <a:pt x="170800" y="898651"/>
                  <a:pt x="163286" y="881743"/>
                </a:cubicBezTo>
                <a:cubicBezTo>
                  <a:pt x="155917" y="865164"/>
                  <a:pt x="140244" y="853585"/>
                  <a:pt x="130628" y="838200"/>
                </a:cubicBezTo>
                <a:cubicBezTo>
                  <a:pt x="122027" y="824439"/>
                  <a:pt x="114555" y="809851"/>
                  <a:pt x="108857" y="794657"/>
                </a:cubicBezTo>
                <a:cubicBezTo>
                  <a:pt x="103604" y="780649"/>
                  <a:pt x="103084" y="765174"/>
                  <a:pt x="97971" y="751114"/>
                </a:cubicBezTo>
                <a:cubicBezTo>
                  <a:pt x="88527" y="725143"/>
                  <a:pt x="76894" y="700005"/>
                  <a:pt x="65314" y="674914"/>
                </a:cubicBezTo>
                <a:cubicBezTo>
                  <a:pt x="13808" y="563317"/>
                  <a:pt x="48449" y="656976"/>
                  <a:pt x="10886" y="544286"/>
                </a:cubicBezTo>
                <a:lnTo>
                  <a:pt x="0" y="511629"/>
                </a:lnTo>
                <a:cubicBezTo>
                  <a:pt x="1818" y="499810"/>
                  <a:pt x="-7351" y="373790"/>
                  <a:pt x="43543" y="348343"/>
                </a:cubicBezTo>
                <a:cubicBezTo>
                  <a:pt x="56925" y="341652"/>
                  <a:pt x="72701" y="341567"/>
                  <a:pt x="87086" y="337457"/>
                </a:cubicBezTo>
                <a:cubicBezTo>
                  <a:pt x="98119" y="334305"/>
                  <a:pt x="108857" y="330200"/>
                  <a:pt x="119743" y="326572"/>
                </a:cubicBezTo>
                <a:cubicBezTo>
                  <a:pt x="201726" y="271915"/>
                  <a:pt x="97537" y="336088"/>
                  <a:pt x="195943" y="293914"/>
                </a:cubicBezTo>
                <a:cubicBezTo>
                  <a:pt x="207968" y="288760"/>
                  <a:pt x="216188" y="276280"/>
                  <a:pt x="228600" y="272143"/>
                </a:cubicBezTo>
                <a:cubicBezTo>
                  <a:pt x="249539" y="265163"/>
                  <a:pt x="272501" y="266610"/>
                  <a:pt x="293914" y="261257"/>
                </a:cubicBezTo>
                <a:cubicBezTo>
                  <a:pt x="330666" y="252069"/>
                  <a:pt x="366485" y="239486"/>
                  <a:pt x="402771" y="228600"/>
                </a:cubicBezTo>
                <a:cubicBezTo>
                  <a:pt x="424543" y="214086"/>
                  <a:pt x="443263" y="193331"/>
                  <a:pt x="468086" y="185057"/>
                </a:cubicBezTo>
                <a:lnTo>
                  <a:pt x="533400" y="163286"/>
                </a:lnTo>
                <a:cubicBezTo>
                  <a:pt x="549980" y="113548"/>
                  <a:pt x="554779" y="114806"/>
                  <a:pt x="533400" y="43543"/>
                </a:cubicBezTo>
                <a:cubicBezTo>
                  <a:pt x="530451" y="33713"/>
                  <a:pt x="517786" y="29983"/>
                  <a:pt x="511628" y="21772"/>
                </a:cubicBezTo>
                <a:cubicBezTo>
                  <a:pt x="506760" y="15281"/>
                  <a:pt x="504371" y="7257"/>
                  <a:pt x="50074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-1214155" y="2199040"/>
            <a:ext cx="523287" cy="1045028"/>
          </a:xfrm>
          <a:custGeom>
            <a:avLst/>
            <a:gdLst>
              <a:gd name="connsiteX0" fmla="*/ 163286 w 523287"/>
              <a:gd name="connsiteY0" fmla="*/ 1045028 h 1045028"/>
              <a:gd name="connsiteX1" fmla="*/ 206829 w 523287"/>
              <a:gd name="connsiteY1" fmla="*/ 968828 h 1045028"/>
              <a:gd name="connsiteX2" fmla="*/ 228600 w 523287"/>
              <a:gd name="connsiteY2" fmla="*/ 892628 h 1045028"/>
              <a:gd name="connsiteX3" fmla="*/ 261257 w 523287"/>
              <a:gd name="connsiteY3" fmla="*/ 772886 h 1045028"/>
              <a:gd name="connsiteX4" fmla="*/ 217714 w 523287"/>
              <a:gd name="connsiteY4" fmla="*/ 576943 h 1045028"/>
              <a:gd name="connsiteX5" fmla="*/ 304800 w 523287"/>
              <a:gd name="connsiteY5" fmla="*/ 424543 h 1045028"/>
              <a:gd name="connsiteX6" fmla="*/ 370114 w 523287"/>
              <a:gd name="connsiteY6" fmla="*/ 359228 h 1045028"/>
              <a:gd name="connsiteX7" fmla="*/ 402772 w 523287"/>
              <a:gd name="connsiteY7" fmla="*/ 326571 h 1045028"/>
              <a:gd name="connsiteX8" fmla="*/ 500743 w 523287"/>
              <a:gd name="connsiteY8" fmla="*/ 293914 h 1045028"/>
              <a:gd name="connsiteX9" fmla="*/ 522514 w 523287"/>
              <a:gd name="connsiteY9" fmla="*/ 261257 h 1045028"/>
              <a:gd name="connsiteX10" fmla="*/ 489857 w 523287"/>
              <a:gd name="connsiteY10" fmla="*/ 152400 h 1045028"/>
              <a:gd name="connsiteX11" fmla="*/ 478972 w 523287"/>
              <a:gd name="connsiteY11" fmla="*/ 76200 h 1045028"/>
              <a:gd name="connsiteX12" fmla="*/ 468086 w 523287"/>
              <a:gd name="connsiteY12" fmla="*/ 21771 h 1045028"/>
              <a:gd name="connsiteX13" fmla="*/ 424543 w 523287"/>
              <a:gd name="connsiteY13" fmla="*/ 0 h 1045028"/>
              <a:gd name="connsiteX14" fmla="*/ 348343 w 523287"/>
              <a:gd name="connsiteY14" fmla="*/ 43543 h 1045028"/>
              <a:gd name="connsiteX15" fmla="*/ 326572 w 523287"/>
              <a:gd name="connsiteY15" fmla="*/ 108857 h 1045028"/>
              <a:gd name="connsiteX16" fmla="*/ 250372 w 523287"/>
              <a:gd name="connsiteY16" fmla="*/ 152400 h 1045028"/>
              <a:gd name="connsiteX17" fmla="*/ 119743 w 523287"/>
              <a:gd name="connsiteY17" fmla="*/ 163286 h 1045028"/>
              <a:gd name="connsiteX18" fmla="*/ 76200 w 523287"/>
              <a:gd name="connsiteY18" fmla="*/ 468086 h 1045028"/>
              <a:gd name="connsiteX19" fmla="*/ 54429 w 523287"/>
              <a:gd name="connsiteY19" fmla="*/ 555171 h 1045028"/>
              <a:gd name="connsiteX20" fmla="*/ 21772 w 523287"/>
              <a:gd name="connsiteY20" fmla="*/ 620486 h 1045028"/>
              <a:gd name="connsiteX21" fmla="*/ 0 w 523287"/>
              <a:gd name="connsiteY21" fmla="*/ 631371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287" h="1045028">
                <a:moveTo>
                  <a:pt x="163286" y="1045028"/>
                </a:moveTo>
                <a:cubicBezTo>
                  <a:pt x="177800" y="1019628"/>
                  <a:pt x="193746" y="994994"/>
                  <a:pt x="206829" y="968828"/>
                </a:cubicBezTo>
                <a:cubicBezTo>
                  <a:pt x="215972" y="950541"/>
                  <a:pt x="223370" y="910060"/>
                  <a:pt x="228600" y="892628"/>
                </a:cubicBezTo>
                <a:cubicBezTo>
                  <a:pt x="261746" y="782143"/>
                  <a:pt x="241419" y="872084"/>
                  <a:pt x="261257" y="772886"/>
                </a:cubicBezTo>
                <a:cubicBezTo>
                  <a:pt x="246743" y="707572"/>
                  <a:pt x="220285" y="643801"/>
                  <a:pt x="217714" y="576943"/>
                </a:cubicBezTo>
                <a:cubicBezTo>
                  <a:pt x="215563" y="521015"/>
                  <a:pt x="271440" y="460936"/>
                  <a:pt x="304800" y="424543"/>
                </a:cubicBezTo>
                <a:cubicBezTo>
                  <a:pt x="325605" y="401846"/>
                  <a:pt x="348342" y="381000"/>
                  <a:pt x="370114" y="359228"/>
                </a:cubicBezTo>
                <a:cubicBezTo>
                  <a:pt x="381000" y="348342"/>
                  <a:pt x="387837" y="330305"/>
                  <a:pt x="402772" y="326571"/>
                </a:cubicBezTo>
                <a:cubicBezTo>
                  <a:pt x="465271" y="310947"/>
                  <a:pt x="432423" y="321242"/>
                  <a:pt x="500743" y="293914"/>
                </a:cubicBezTo>
                <a:cubicBezTo>
                  <a:pt x="508000" y="283028"/>
                  <a:pt x="521069" y="274260"/>
                  <a:pt x="522514" y="261257"/>
                </a:cubicBezTo>
                <a:cubicBezTo>
                  <a:pt x="527443" y="216898"/>
                  <a:pt x="507912" y="188509"/>
                  <a:pt x="489857" y="152400"/>
                </a:cubicBezTo>
                <a:cubicBezTo>
                  <a:pt x="486229" y="127000"/>
                  <a:pt x="483190" y="101509"/>
                  <a:pt x="478972" y="76200"/>
                </a:cubicBezTo>
                <a:cubicBezTo>
                  <a:pt x="475930" y="57949"/>
                  <a:pt x="478840" y="36827"/>
                  <a:pt x="468086" y="21771"/>
                </a:cubicBezTo>
                <a:cubicBezTo>
                  <a:pt x="458654" y="8566"/>
                  <a:pt x="439057" y="7257"/>
                  <a:pt x="424543" y="0"/>
                </a:cubicBezTo>
                <a:cubicBezTo>
                  <a:pt x="387752" y="9198"/>
                  <a:pt x="369263" y="5886"/>
                  <a:pt x="348343" y="43543"/>
                </a:cubicBezTo>
                <a:cubicBezTo>
                  <a:pt x="337198" y="63604"/>
                  <a:pt x="345667" y="96128"/>
                  <a:pt x="326572" y="108857"/>
                </a:cubicBezTo>
                <a:cubicBezTo>
                  <a:pt x="309464" y="120262"/>
                  <a:pt x="269583" y="148798"/>
                  <a:pt x="250372" y="152400"/>
                </a:cubicBezTo>
                <a:cubicBezTo>
                  <a:pt x="207426" y="160453"/>
                  <a:pt x="163286" y="159657"/>
                  <a:pt x="119743" y="163286"/>
                </a:cubicBezTo>
                <a:cubicBezTo>
                  <a:pt x="-7713" y="205769"/>
                  <a:pt x="102813" y="157604"/>
                  <a:pt x="76200" y="468086"/>
                </a:cubicBezTo>
                <a:cubicBezTo>
                  <a:pt x="73645" y="497898"/>
                  <a:pt x="63891" y="526785"/>
                  <a:pt x="54429" y="555171"/>
                </a:cubicBezTo>
                <a:cubicBezTo>
                  <a:pt x="45576" y="581730"/>
                  <a:pt x="42873" y="599385"/>
                  <a:pt x="21772" y="620486"/>
                </a:cubicBezTo>
                <a:cubicBezTo>
                  <a:pt x="16035" y="626223"/>
                  <a:pt x="7257" y="627743"/>
                  <a:pt x="0" y="6313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-800498" y="2863068"/>
            <a:ext cx="707572" cy="1458686"/>
          </a:xfrm>
          <a:custGeom>
            <a:avLst/>
            <a:gdLst>
              <a:gd name="connsiteX0" fmla="*/ 0 w 707572"/>
              <a:gd name="connsiteY0" fmla="*/ 664029 h 1458686"/>
              <a:gd name="connsiteX1" fmla="*/ 21772 w 707572"/>
              <a:gd name="connsiteY1" fmla="*/ 587829 h 1458686"/>
              <a:gd name="connsiteX2" fmla="*/ 32657 w 707572"/>
              <a:gd name="connsiteY2" fmla="*/ 555172 h 1458686"/>
              <a:gd name="connsiteX3" fmla="*/ 43543 w 707572"/>
              <a:gd name="connsiteY3" fmla="*/ 511629 h 1458686"/>
              <a:gd name="connsiteX4" fmla="*/ 54429 w 707572"/>
              <a:gd name="connsiteY4" fmla="*/ 478972 h 1458686"/>
              <a:gd name="connsiteX5" fmla="*/ 65315 w 707572"/>
              <a:gd name="connsiteY5" fmla="*/ 424543 h 1458686"/>
              <a:gd name="connsiteX6" fmla="*/ 108857 w 707572"/>
              <a:gd name="connsiteY6" fmla="*/ 337458 h 1458686"/>
              <a:gd name="connsiteX7" fmla="*/ 141515 w 707572"/>
              <a:gd name="connsiteY7" fmla="*/ 228600 h 1458686"/>
              <a:gd name="connsiteX8" fmla="*/ 163286 w 707572"/>
              <a:gd name="connsiteY8" fmla="*/ 163286 h 1458686"/>
              <a:gd name="connsiteX9" fmla="*/ 195943 w 707572"/>
              <a:gd name="connsiteY9" fmla="*/ 108858 h 1458686"/>
              <a:gd name="connsiteX10" fmla="*/ 293915 w 707572"/>
              <a:gd name="connsiteY10" fmla="*/ 21772 h 1458686"/>
              <a:gd name="connsiteX11" fmla="*/ 359229 w 707572"/>
              <a:gd name="connsiteY11" fmla="*/ 0 h 1458686"/>
              <a:gd name="connsiteX12" fmla="*/ 653143 w 707572"/>
              <a:gd name="connsiteY12" fmla="*/ 54429 h 1458686"/>
              <a:gd name="connsiteX13" fmla="*/ 674915 w 707572"/>
              <a:gd name="connsiteY13" fmla="*/ 76200 h 1458686"/>
              <a:gd name="connsiteX14" fmla="*/ 707572 w 707572"/>
              <a:gd name="connsiteY14" fmla="*/ 185058 h 1458686"/>
              <a:gd name="connsiteX15" fmla="*/ 696686 w 707572"/>
              <a:gd name="connsiteY15" fmla="*/ 315686 h 1458686"/>
              <a:gd name="connsiteX16" fmla="*/ 664029 w 707572"/>
              <a:gd name="connsiteY16" fmla="*/ 348343 h 1458686"/>
              <a:gd name="connsiteX17" fmla="*/ 642257 w 707572"/>
              <a:gd name="connsiteY17" fmla="*/ 391886 h 1458686"/>
              <a:gd name="connsiteX18" fmla="*/ 587829 w 707572"/>
              <a:gd name="connsiteY18" fmla="*/ 424543 h 1458686"/>
              <a:gd name="connsiteX19" fmla="*/ 511629 w 707572"/>
              <a:gd name="connsiteY19" fmla="*/ 457200 h 1458686"/>
              <a:gd name="connsiteX20" fmla="*/ 478972 w 707572"/>
              <a:gd name="connsiteY20" fmla="*/ 478972 h 1458686"/>
              <a:gd name="connsiteX21" fmla="*/ 381000 w 707572"/>
              <a:gd name="connsiteY21" fmla="*/ 522515 h 1458686"/>
              <a:gd name="connsiteX22" fmla="*/ 315686 w 707572"/>
              <a:gd name="connsiteY22" fmla="*/ 587829 h 1458686"/>
              <a:gd name="connsiteX23" fmla="*/ 283029 w 707572"/>
              <a:gd name="connsiteY23" fmla="*/ 642258 h 1458686"/>
              <a:gd name="connsiteX24" fmla="*/ 283029 w 707572"/>
              <a:gd name="connsiteY24" fmla="*/ 914400 h 1458686"/>
              <a:gd name="connsiteX25" fmla="*/ 315686 w 707572"/>
              <a:gd name="connsiteY25" fmla="*/ 1034143 h 1458686"/>
              <a:gd name="connsiteX26" fmla="*/ 348343 w 707572"/>
              <a:gd name="connsiteY26" fmla="*/ 1099458 h 1458686"/>
              <a:gd name="connsiteX27" fmla="*/ 370115 w 707572"/>
              <a:gd name="connsiteY27" fmla="*/ 1132115 h 1458686"/>
              <a:gd name="connsiteX28" fmla="*/ 435429 w 707572"/>
              <a:gd name="connsiteY28" fmla="*/ 1240972 h 1458686"/>
              <a:gd name="connsiteX29" fmla="*/ 457200 w 707572"/>
              <a:gd name="connsiteY29" fmla="*/ 1306286 h 1458686"/>
              <a:gd name="connsiteX30" fmla="*/ 446315 w 707572"/>
              <a:gd name="connsiteY30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7572" h="1458686">
                <a:moveTo>
                  <a:pt x="0" y="664029"/>
                </a:moveTo>
                <a:cubicBezTo>
                  <a:pt x="7257" y="638629"/>
                  <a:pt x="14181" y="613131"/>
                  <a:pt x="21772" y="587829"/>
                </a:cubicBezTo>
                <a:cubicBezTo>
                  <a:pt x="25069" y="576838"/>
                  <a:pt x="29505" y="566205"/>
                  <a:pt x="32657" y="555172"/>
                </a:cubicBezTo>
                <a:cubicBezTo>
                  <a:pt x="36767" y="540787"/>
                  <a:pt x="39433" y="526014"/>
                  <a:pt x="43543" y="511629"/>
                </a:cubicBezTo>
                <a:cubicBezTo>
                  <a:pt x="46695" y="500596"/>
                  <a:pt x="51646" y="490104"/>
                  <a:pt x="54429" y="478972"/>
                </a:cubicBezTo>
                <a:cubicBezTo>
                  <a:pt x="58917" y="461022"/>
                  <a:pt x="58673" y="441812"/>
                  <a:pt x="65315" y="424543"/>
                </a:cubicBezTo>
                <a:cubicBezTo>
                  <a:pt x="76965" y="394252"/>
                  <a:pt x="96073" y="367288"/>
                  <a:pt x="108857" y="337458"/>
                </a:cubicBezTo>
                <a:cubicBezTo>
                  <a:pt x="134515" y="277590"/>
                  <a:pt x="125614" y="281604"/>
                  <a:pt x="141515" y="228600"/>
                </a:cubicBezTo>
                <a:cubicBezTo>
                  <a:pt x="148109" y="206619"/>
                  <a:pt x="151479" y="182965"/>
                  <a:pt x="163286" y="163286"/>
                </a:cubicBezTo>
                <a:cubicBezTo>
                  <a:pt x="174172" y="145143"/>
                  <a:pt x="182726" y="125379"/>
                  <a:pt x="195943" y="108858"/>
                </a:cubicBezTo>
                <a:cubicBezTo>
                  <a:pt x="210580" y="90562"/>
                  <a:pt x="267054" y="35203"/>
                  <a:pt x="293915" y="21772"/>
                </a:cubicBezTo>
                <a:cubicBezTo>
                  <a:pt x="314441" y="11509"/>
                  <a:pt x="359229" y="0"/>
                  <a:pt x="359229" y="0"/>
                </a:cubicBezTo>
                <a:cubicBezTo>
                  <a:pt x="570684" y="18388"/>
                  <a:pt x="554925" y="-27418"/>
                  <a:pt x="653143" y="54429"/>
                </a:cubicBezTo>
                <a:cubicBezTo>
                  <a:pt x="661027" y="60999"/>
                  <a:pt x="667658" y="68943"/>
                  <a:pt x="674915" y="76200"/>
                </a:cubicBezTo>
                <a:cubicBezTo>
                  <a:pt x="701417" y="155708"/>
                  <a:pt x="691120" y="119251"/>
                  <a:pt x="707572" y="185058"/>
                </a:cubicBezTo>
                <a:cubicBezTo>
                  <a:pt x="703943" y="228601"/>
                  <a:pt x="707944" y="273468"/>
                  <a:pt x="696686" y="315686"/>
                </a:cubicBezTo>
                <a:cubicBezTo>
                  <a:pt x="692719" y="330561"/>
                  <a:pt x="672977" y="335816"/>
                  <a:pt x="664029" y="348343"/>
                </a:cubicBezTo>
                <a:cubicBezTo>
                  <a:pt x="654597" y="361548"/>
                  <a:pt x="651258" y="378384"/>
                  <a:pt x="642257" y="391886"/>
                </a:cubicBezTo>
                <a:cubicBezTo>
                  <a:pt x="622946" y="420852"/>
                  <a:pt x="618401" y="411441"/>
                  <a:pt x="587829" y="424543"/>
                </a:cubicBezTo>
                <a:cubicBezTo>
                  <a:pt x="493669" y="464897"/>
                  <a:pt x="588215" y="431673"/>
                  <a:pt x="511629" y="457200"/>
                </a:cubicBezTo>
                <a:cubicBezTo>
                  <a:pt x="500743" y="464457"/>
                  <a:pt x="490331" y="472481"/>
                  <a:pt x="478972" y="478972"/>
                </a:cubicBezTo>
                <a:cubicBezTo>
                  <a:pt x="443382" y="499309"/>
                  <a:pt x="419873" y="506966"/>
                  <a:pt x="381000" y="522515"/>
                </a:cubicBezTo>
                <a:cubicBezTo>
                  <a:pt x="359229" y="544286"/>
                  <a:pt x="325423" y="558620"/>
                  <a:pt x="315686" y="587829"/>
                </a:cubicBezTo>
                <a:cubicBezTo>
                  <a:pt x="301554" y="630222"/>
                  <a:pt x="312914" y="612372"/>
                  <a:pt x="283029" y="642258"/>
                </a:cubicBezTo>
                <a:cubicBezTo>
                  <a:pt x="254710" y="755527"/>
                  <a:pt x="265974" y="692686"/>
                  <a:pt x="283029" y="914400"/>
                </a:cubicBezTo>
                <a:cubicBezTo>
                  <a:pt x="284807" y="937514"/>
                  <a:pt x="304943" y="1018029"/>
                  <a:pt x="315686" y="1034143"/>
                </a:cubicBezTo>
                <a:cubicBezTo>
                  <a:pt x="378084" y="1127741"/>
                  <a:pt x="303269" y="1009312"/>
                  <a:pt x="348343" y="1099458"/>
                </a:cubicBezTo>
                <a:cubicBezTo>
                  <a:pt x="354194" y="1111160"/>
                  <a:pt x="363384" y="1120896"/>
                  <a:pt x="370115" y="1132115"/>
                </a:cubicBezTo>
                <a:cubicBezTo>
                  <a:pt x="445166" y="1257200"/>
                  <a:pt x="386241" y="1167192"/>
                  <a:pt x="435429" y="1240972"/>
                </a:cubicBezTo>
                <a:cubicBezTo>
                  <a:pt x="442686" y="1262743"/>
                  <a:pt x="456054" y="1283366"/>
                  <a:pt x="457200" y="1306286"/>
                </a:cubicBezTo>
                <a:cubicBezTo>
                  <a:pt x="459743" y="1357152"/>
                  <a:pt x="446315" y="1458686"/>
                  <a:pt x="446315" y="145868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-2491282" y="4343526"/>
            <a:ext cx="2020884" cy="1600200"/>
          </a:xfrm>
          <a:custGeom>
            <a:avLst/>
            <a:gdLst>
              <a:gd name="connsiteX0" fmla="*/ 721956 w 2020884"/>
              <a:gd name="connsiteY0" fmla="*/ 206828 h 1600200"/>
              <a:gd name="connsiteX1" fmla="*/ 613099 w 2020884"/>
              <a:gd name="connsiteY1" fmla="*/ 185057 h 1600200"/>
              <a:gd name="connsiteX2" fmla="*/ 580441 w 2020884"/>
              <a:gd name="connsiteY2" fmla="*/ 163285 h 1600200"/>
              <a:gd name="connsiteX3" fmla="*/ 515127 w 2020884"/>
              <a:gd name="connsiteY3" fmla="*/ 141514 h 1600200"/>
              <a:gd name="connsiteX4" fmla="*/ 482470 w 2020884"/>
              <a:gd name="connsiteY4" fmla="*/ 130628 h 1600200"/>
              <a:gd name="connsiteX5" fmla="*/ 449813 w 2020884"/>
              <a:gd name="connsiteY5" fmla="*/ 97971 h 1600200"/>
              <a:gd name="connsiteX6" fmla="*/ 417156 w 2020884"/>
              <a:gd name="connsiteY6" fmla="*/ 87085 h 1600200"/>
              <a:gd name="connsiteX7" fmla="*/ 373613 w 2020884"/>
              <a:gd name="connsiteY7" fmla="*/ 21771 h 1600200"/>
              <a:gd name="connsiteX8" fmla="*/ 351841 w 2020884"/>
              <a:gd name="connsiteY8" fmla="*/ 0 h 1600200"/>
              <a:gd name="connsiteX9" fmla="*/ 221213 w 2020884"/>
              <a:gd name="connsiteY9" fmla="*/ 21771 h 1600200"/>
              <a:gd name="connsiteX10" fmla="*/ 188556 w 2020884"/>
              <a:gd name="connsiteY10" fmla="*/ 43542 h 1600200"/>
              <a:gd name="connsiteX11" fmla="*/ 166784 w 2020884"/>
              <a:gd name="connsiteY11" fmla="*/ 65314 h 1600200"/>
              <a:gd name="connsiteX12" fmla="*/ 155899 w 2020884"/>
              <a:gd name="connsiteY12" fmla="*/ 108857 h 1600200"/>
              <a:gd name="connsiteX13" fmla="*/ 145013 w 2020884"/>
              <a:gd name="connsiteY13" fmla="*/ 315685 h 1600200"/>
              <a:gd name="connsiteX14" fmla="*/ 134127 w 2020884"/>
              <a:gd name="connsiteY14" fmla="*/ 359228 h 1600200"/>
              <a:gd name="connsiteX15" fmla="*/ 112356 w 2020884"/>
              <a:gd name="connsiteY15" fmla="*/ 391885 h 1600200"/>
              <a:gd name="connsiteX16" fmla="*/ 68813 w 2020884"/>
              <a:gd name="connsiteY16" fmla="*/ 489857 h 1600200"/>
              <a:gd name="connsiteX17" fmla="*/ 57927 w 2020884"/>
              <a:gd name="connsiteY17" fmla="*/ 533400 h 1600200"/>
              <a:gd name="connsiteX18" fmla="*/ 14384 w 2020884"/>
              <a:gd name="connsiteY18" fmla="*/ 598714 h 1600200"/>
              <a:gd name="connsiteX19" fmla="*/ 25270 w 2020884"/>
              <a:gd name="connsiteY19" fmla="*/ 729342 h 1600200"/>
              <a:gd name="connsiteX20" fmla="*/ 57927 w 2020884"/>
              <a:gd name="connsiteY20" fmla="*/ 751114 h 1600200"/>
              <a:gd name="connsiteX21" fmla="*/ 79699 w 2020884"/>
              <a:gd name="connsiteY21" fmla="*/ 772885 h 1600200"/>
              <a:gd name="connsiteX22" fmla="*/ 101470 w 2020884"/>
              <a:gd name="connsiteY22" fmla="*/ 805542 h 1600200"/>
              <a:gd name="connsiteX23" fmla="*/ 145013 w 2020884"/>
              <a:gd name="connsiteY23" fmla="*/ 827314 h 1600200"/>
              <a:gd name="connsiteX24" fmla="*/ 199441 w 2020884"/>
              <a:gd name="connsiteY24" fmla="*/ 881742 h 1600200"/>
              <a:gd name="connsiteX25" fmla="*/ 242984 w 2020884"/>
              <a:gd name="connsiteY25" fmla="*/ 914400 h 1600200"/>
              <a:gd name="connsiteX26" fmla="*/ 308299 w 2020884"/>
              <a:gd name="connsiteY26" fmla="*/ 979714 h 1600200"/>
              <a:gd name="connsiteX27" fmla="*/ 351841 w 2020884"/>
              <a:gd name="connsiteY27" fmla="*/ 1077685 h 1600200"/>
              <a:gd name="connsiteX28" fmla="*/ 373613 w 2020884"/>
              <a:gd name="connsiteY28" fmla="*/ 1099457 h 1600200"/>
              <a:gd name="connsiteX29" fmla="*/ 406270 w 2020884"/>
              <a:gd name="connsiteY29" fmla="*/ 1175657 h 1600200"/>
              <a:gd name="connsiteX30" fmla="*/ 460699 w 2020884"/>
              <a:gd name="connsiteY30" fmla="*/ 1273628 h 1600200"/>
              <a:gd name="connsiteX31" fmla="*/ 482470 w 2020884"/>
              <a:gd name="connsiteY31" fmla="*/ 1295400 h 1600200"/>
              <a:gd name="connsiteX32" fmla="*/ 547784 w 2020884"/>
              <a:gd name="connsiteY32" fmla="*/ 1317171 h 1600200"/>
              <a:gd name="connsiteX33" fmla="*/ 689299 w 2020884"/>
              <a:gd name="connsiteY33" fmla="*/ 1338942 h 1600200"/>
              <a:gd name="connsiteX34" fmla="*/ 721956 w 2020884"/>
              <a:gd name="connsiteY34" fmla="*/ 1360714 h 1600200"/>
              <a:gd name="connsiteX35" fmla="*/ 776384 w 2020884"/>
              <a:gd name="connsiteY35" fmla="*/ 1393371 h 1600200"/>
              <a:gd name="connsiteX36" fmla="*/ 819927 w 2020884"/>
              <a:gd name="connsiteY36" fmla="*/ 1436914 h 1600200"/>
              <a:gd name="connsiteX37" fmla="*/ 841699 w 2020884"/>
              <a:gd name="connsiteY37" fmla="*/ 1458685 h 1600200"/>
              <a:gd name="connsiteX38" fmla="*/ 885241 w 2020884"/>
              <a:gd name="connsiteY38" fmla="*/ 1513114 h 1600200"/>
              <a:gd name="connsiteX39" fmla="*/ 928784 w 2020884"/>
              <a:gd name="connsiteY39" fmla="*/ 1534885 h 1600200"/>
              <a:gd name="connsiteX40" fmla="*/ 1004984 w 2020884"/>
              <a:gd name="connsiteY40" fmla="*/ 1578428 h 1600200"/>
              <a:gd name="connsiteX41" fmla="*/ 1364213 w 2020884"/>
              <a:gd name="connsiteY41" fmla="*/ 1600200 h 1600200"/>
              <a:gd name="connsiteX42" fmla="*/ 1679899 w 2020884"/>
              <a:gd name="connsiteY42" fmla="*/ 1589314 h 1600200"/>
              <a:gd name="connsiteX43" fmla="*/ 1712556 w 2020884"/>
              <a:gd name="connsiteY43" fmla="*/ 1567542 h 1600200"/>
              <a:gd name="connsiteX44" fmla="*/ 1745213 w 2020884"/>
              <a:gd name="connsiteY44" fmla="*/ 1556657 h 1600200"/>
              <a:gd name="connsiteX45" fmla="*/ 1788756 w 2020884"/>
              <a:gd name="connsiteY45" fmla="*/ 1534885 h 1600200"/>
              <a:gd name="connsiteX46" fmla="*/ 1810527 w 2020884"/>
              <a:gd name="connsiteY46" fmla="*/ 1502228 h 1600200"/>
              <a:gd name="connsiteX47" fmla="*/ 1832299 w 2020884"/>
              <a:gd name="connsiteY47" fmla="*/ 1480457 h 1600200"/>
              <a:gd name="connsiteX48" fmla="*/ 1854070 w 2020884"/>
              <a:gd name="connsiteY48" fmla="*/ 1426028 h 1600200"/>
              <a:gd name="connsiteX49" fmla="*/ 1864956 w 2020884"/>
              <a:gd name="connsiteY49" fmla="*/ 1360714 h 1600200"/>
              <a:gd name="connsiteX50" fmla="*/ 1875841 w 2020884"/>
              <a:gd name="connsiteY50" fmla="*/ 1088571 h 1600200"/>
              <a:gd name="connsiteX51" fmla="*/ 1919384 w 2020884"/>
              <a:gd name="connsiteY51" fmla="*/ 1066800 h 1600200"/>
              <a:gd name="connsiteX52" fmla="*/ 1941156 w 2020884"/>
              <a:gd name="connsiteY52" fmla="*/ 1023257 h 1600200"/>
              <a:gd name="connsiteX53" fmla="*/ 1952041 w 2020884"/>
              <a:gd name="connsiteY53" fmla="*/ 979714 h 1600200"/>
              <a:gd name="connsiteX54" fmla="*/ 1973813 w 2020884"/>
              <a:gd name="connsiteY54" fmla="*/ 914400 h 1600200"/>
              <a:gd name="connsiteX55" fmla="*/ 2006470 w 2020884"/>
              <a:gd name="connsiteY55" fmla="*/ 838200 h 1600200"/>
              <a:gd name="connsiteX56" fmla="*/ 2006470 w 2020884"/>
              <a:gd name="connsiteY56" fmla="*/ 381000 h 1600200"/>
              <a:gd name="connsiteX57" fmla="*/ 1962927 w 2020884"/>
              <a:gd name="connsiteY57" fmla="*/ 304800 h 1600200"/>
              <a:gd name="connsiteX58" fmla="*/ 1919384 w 2020884"/>
              <a:gd name="connsiteY58" fmla="*/ 261257 h 1600200"/>
              <a:gd name="connsiteX59" fmla="*/ 1897613 w 2020884"/>
              <a:gd name="connsiteY59" fmla="*/ 239485 h 1600200"/>
              <a:gd name="connsiteX60" fmla="*/ 1843184 w 2020884"/>
              <a:gd name="connsiteY60" fmla="*/ 195942 h 1600200"/>
              <a:gd name="connsiteX61" fmla="*/ 1734327 w 2020884"/>
              <a:gd name="connsiteY61" fmla="*/ 163285 h 1600200"/>
              <a:gd name="connsiteX62" fmla="*/ 1669013 w 2020884"/>
              <a:gd name="connsiteY62" fmla="*/ 130628 h 1600200"/>
              <a:gd name="connsiteX63" fmla="*/ 1592813 w 2020884"/>
              <a:gd name="connsiteY63" fmla="*/ 97971 h 1600200"/>
              <a:gd name="connsiteX64" fmla="*/ 1353327 w 2020884"/>
              <a:gd name="connsiteY64" fmla="*/ 108857 h 1600200"/>
              <a:gd name="connsiteX65" fmla="*/ 1233584 w 2020884"/>
              <a:gd name="connsiteY65" fmla="*/ 185057 h 1600200"/>
              <a:gd name="connsiteX66" fmla="*/ 1200927 w 2020884"/>
              <a:gd name="connsiteY66" fmla="*/ 206828 h 1600200"/>
              <a:gd name="connsiteX67" fmla="*/ 1179156 w 2020884"/>
              <a:gd name="connsiteY67" fmla="*/ 228600 h 1600200"/>
              <a:gd name="connsiteX68" fmla="*/ 1113841 w 2020884"/>
              <a:gd name="connsiteY68" fmla="*/ 250371 h 1600200"/>
              <a:gd name="connsiteX69" fmla="*/ 1048527 w 2020884"/>
              <a:gd name="connsiteY69" fmla="*/ 283028 h 1600200"/>
              <a:gd name="connsiteX70" fmla="*/ 1015870 w 2020884"/>
              <a:gd name="connsiteY70" fmla="*/ 304800 h 1600200"/>
              <a:gd name="connsiteX71" fmla="*/ 896127 w 2020884"/>
              <a:gd name="connsiteY71" fmla="*/ 293914 h 1600200"/>
              <a:gd name="connsiteX72" fmla="*/ 863470 w 2020884"/>
              <a:gd name="connsiteY72" fmla="*/ 283028 h 1600200"/>
              <a:gd name="connsiteX73" fmla="*/ 798156 w 2020884"/>
              <a:gd name="connsiteY73" fmla="*/ 239485 h 1600200"/>
              <a:gd name="connsiteX74" fmla="*/ 667527 w 2020884"/>
              <a:gd name="connsiteY74" fmla="*/ 228600 h 1600200"/>
              <a:gd name="connsiteX75" fmla="*/ 613099 w 2020884"/>
              <a:gd name="connsiteY75" fmla="*/ 185057 h 1600200"/>
              <a:gd name="connsiteX76" fmla="*/ 569556 w 2020884"/>
              <a:gd name="connsiteY76" fmla="*/ 174171 h 1600200"/>
              <a:gd name="connsiteX77" fmla="*/ 569556 w 2020884"/>
              <a:gd name="connsiteY77" fmla="*/ 1524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020884" h="1600200">
                <a:moveTo>
                  <a:pt x="721956" y="206828"/>
                </a:moveTo>
                <a:cubicBezTo>
                  <a:pt x="685670" y="199571"/>
                  <a:pt x="643888" y="205583"/>
                  <a:pt x="613099" y="185057"/>
                </a:cubicBezTo>
                <a:cubicBezTo>
                  <a:pt x="602213" y="177800"/>
                  <a:pt x="592397" y="168599"/>
                  <a:pt x="580441" y="163285"/>
                </a:cubicBezTo>
                <a:cubicBezTo>
                  <a:pt x="559470" y="153965"/>
                  <a:pt x="536898" y="148771"/>
                  <a:pt x="515127" y="141514"/>
                </a:cubicBezTo>
                <a:lnTo>
                  <a:pt x="482470" y="130628"/>
                </a:lnTo>
                <a:cubicBezTo>
                  <a:pt x="471584" y="119742"/>
                  <a:pt x="462622" y="106510"/>
                  <a:pt x="449813" y="97971"/>
                </a:cubicBezTo>
                <a:cubicBezTo>
                  <a:pt x="440266" y="91606"/>
                  <a:pt x="425270" y="95199"/>
                  <a:pt x="417156" y="87085"/>
                </a:cubicBezTo>
                <a:cubicBezTo>
                  <a:pt x="398654" y="68583"/>
                  <a:pt x="392116" y="40273"/>
                  <a:pt x="373613" y="21771"/>
                </a:cubicBezTo>
                <a:lnTo>
                  <a:pt x="351841" y="0"/>
                </a:lnTo>
                <a:cubicBezTo>
                  <a:pt x="320792" y="3450"/>
                  <a:pt x="257689" y="3533"/>
                  <a:pt x="221213" y="21771"/>
                </a:cubicBezTo>
                <a:cubicBezTo>
                  <a:pt x="209511" y="27622"/>
                  <a:pt x="198772" y="35369"/>
                  <a:pt x="188556" y="43542"/>
                </a:cubicBezTo>
                <a:cubicBezTo>
                  <a:pt x="180542" y="49953"/>
                  <a:pt x="174041" y="58057"/>
                  <a:pt x="166784" y="65314"/>
                </a:cubicBezTo>
                <a:cubicBezTo>
                  <a:pt x="163156" y="79828"/>
                  <a:pt x="157195" y="93952"/>
                  <a:pt x="155899" y="108857"/>
                </a:cubicBezTo>
                <a:cubicBezTo>
                  <a:pt x="149918" y="177636"/>
                  <a:pt x="150994" y="246906"/>
                  <a:pt x="145013" y="315685"/>
                </a:cubicBezTo>
                <a:cubicBezTo>
                  <a:pt x="143717" y="330590"/>
                  <a:pt x="140020" y="345477"/>
                  <a:pt x="134127" y="359228"/>
                </a:cubicBezTo>
                <a:cubicBezTo>
                  <a:pt x="128973" y="371253"/>
                  <a:pt x="118710" y="380448"/>
                  <a:pt x="112356" y="391885"/>
                </a:cubicBezTo>
                <a:cubicBezTo>
                  <a:pt x="90609" y="431030"/>
                  <a:pt x="79835" y="451282"/>
                  <a:pt x="68813" y="489857"/>
                </a:cubicBezTo>
                <a:cubicBezTo>
                  <a:pt x="64703" y="504242"/>
                  <a:pt x="64618" y="520018"/>
                  <a:pt x="57927" y="533400"/>
                </a:cubicBezTo>
                <a:cubicBezTo>
                  <a:pt x="46225" y="556803"/>
                  <a:pt x="14384" y="598714"/>
                  <a:pt x="14384" y="598714"/>
                </a:cubicBezTo>
                <a:cubicBezTo>
                  <a:pt x="-3399" y="652066"/>
                  <a:pt x="-9720" y="652362"/>
                  <a:pt x="25270" y="729342"/>
                </a:cubicBezTo>
                <a:cubicBezTo>
                  <a:pt x="30684" y="741252"/>
                  <a:pt x="47711" y="742941"/>
                  <a:pt x="57927" y="751114"/>
                </a:cubicBezTo>
                <a:cubicBezTo>
                  <a:pt x="65941" y="757525"/>
                  <a:pt x="73288" y="764871"/>
                  <a:pt x="79699" y="772885"/>
                </a:cubicBezTo>
                <a:cubicBezTo>
                  <a:pt x="87872" y="783101"/>
                  <a:pt x="91420" y="797166"/>
                  <a:pt x="101470" y="805542"/>
                </a:cubicBezTo>
                <a:cubicBezTo>
                  <a:pt x="113936" y="815931"/>
                  <a:pt x="132204" y="817351"/>
                  <a:pt x="145013" y="827314"/>
                </a:cubicBezTo>
                <a:cubicBezTo>
                  <a:pt x="165266" y="843066"/>
                  <a:pt x="180264" y="864696"/>
                  <a:pt x="199441" y="881742"/>
                </a:cubicBezTo>
                <a:cubicBezTo>
                  <a:pt x="213001" y="893796"/>
                  <a:pt x="229498" y="902263"/>
                  <a:pt x="242984" y="914400"/>
                </a:cubicBezTo>
                <a:cubicBezTo>
                  <a:pt x="265870" y="934997"/>
                  <a:pt x="308299" y="979714"/>
                  <a:pt x="308299" y="979714"/>
                </a:cubicBezTo>
                <a:cubicBezTo>
                  <a:pt x="321792" y="1020195"/>
                  <a:pt x="324848" y="1034496"/>
                  <a:pt x="351841" y="1077685"/>
                </a:cubicBezTo>
                <a:cubicBezTo>
                  <a:pt x="357281" y="1086388"/>
                  <a:pt x="366356" y="1092200"/>
                  <a:pt x="373613" y="1099457"/>
                </a:cubicBezTo>
                <a:cubicBezTo>
                  <a:pt x="396269" y="1190078"/>
                  <a:pt x="368683" y="1100482"/>
                  <a:pt x="406270" y="1175657"/>
                </a:cubicBezTo>
                <a:cubicBezTo>
                  <a:pt x="433648" y="1230413"/>
                  <a:pt x="392052" y="1204978"/>
                  <a:pt x="460699" y="1273628"/>
                </a:cubicBezTo>
                <a:cubicBezTo>
                  <a:pt x="467956" y="1280885"/>
                  <a:pt x="473290" y="1290810"/>
                  <a:pt x="482470" y="1295400"/>
                </a:cubicBezTo>
                <a:cubicBezTo>
                  <a:pt x="502996" y="1305663"/>
                  <a:pt x="526013" y="1309914"/>
                  <a:pt x="547784" y="1317171"/>
                </a:cubicBezTo>
                <a:cubicBezTo>
                  <a:pt x="615039" y="1339589"/>
                  <a:pt x="569014" y="1326914"/>
                  <a:pt x="689299" y="1338942"/>
                </a:cubicBezTo>
                <a:cubicBezTo>
                  <a:pt x="700185" y="1346199"/>
                  <a:pt x="710862" y="1353780"/>
                  <a:pt x="721956" y="1360714"/>
                </a:cubicBezTo>
                <a:cubicBezTo>
                  <a:pt x="739898" y="1371928"/>
                  <a:pt x="759683" y="1380381"/>
                  <a:pt x="776384" y="1393371"/>
                </a:cubicBezTo>
                <a:cubicBezTo>
                  <a:pt x="792587" y="1405973"/>
                  <a:pt x="805413" y="1422400"/>
                  <a:pt x="819927" y="1436914"/>
                </a:cubicBezTo>
                <a:cubicBezTo>
                  <a:pt x="827184" y="1444171"/>
                  <a:pt x="836006" y="1450145"/>
                  <a:pt x="841699" y="1458685"/>
                </a:cubicBezTo>
                <a:cubicBezTo>
                  <a:pt x="853343" y="1476152"/>
                  <a:pt x="866629" y="1500706"/>
                  <a:pt x="885241" y="1513114"/>
                </a:cubicBezTo>
                <a:cubicBezTo>
                  <a:pt x="898743" y="1522115"/>
                  <a:pt x="915023" y="1526285"/>
                  <a:pt x="928784" y="1534885"/>
                </a:cubicBezTo>
                <a:cubicBezTo>
                  <a:pt x="961832" y="1555540"/>
                  <a:pt x="967559" y="1573750"/>
                  <a:pt x="1004984" y="1578428"/>
                </a:cubicBezTo>
                <a:cubicBezTo>
                  <a:pt x="1081790" y="1588029"/>
                  <a:pt x="1309897" y="1597484"/>
                  <a:pt x="1364213" y="1600200"/>
                </a:cubicBezTo>
                <a:cubicBezTo>
                  <a:pt x="1469442" y="1596571"/>
                  <a:pt x="1575067" y="1599142"/>
                  <a:pt x="1679899" y="1589314"/>
                </a:cubicBezTo>
                <a:cubicBezTo>
                  <a:pt x="1692925" y="1588093"/>
                  <a:pt x="1700854" y="1573393"/>
                  <a:pt x="1712556" y="1567542"/>
                </a:cubicBezTo>
                <a:cubicBezTo>
                  <a:pt x="1722819" y="1562410"/>
                  <a:pt x="1734666" y="1561177"/>
                  <a:pt x="1745213" y="1556657"/>
                </a:cubicBezTo>
                <a:cubicBezTo>
                  <a:pt x="1760129" y="1550265"/>
                  <a:pt x="1774242" y="1542142"/>
                  <a:pt x="1788756" y="1534885"/>
                </a:cubicBezTo>
                <a:cubicBezTo>
                  <a:pt x="1796013" y="1523999"/>
                  <a:pt x="1802354" y="1512444"/>
                  <a:pt x="1810527" y="1502228"/>
                </a:cubicBezTo>
                <a:cubicBezTo>
                  <a:pt x="1816938" y="1494214"/>
                  <a:pt x="1827207" y="1489368"/>
                  <a:pt x="1832299" y="1480457"/>
                </a:cubicBezTo>
                <a:cubicBezTo>
                  <a:pt x="1841994" y="1463491"/>
                  <a:pt x="1846813" y="1444171"/>
                  <a:pt x="1854070" y="1426028"/>
                </a:cubicBezTo>
                <a:cubicBezTo>
                  <a:pt x="1857699" y="1404257"/>
                  <a:pt x="1863535" y="1382740"/>
                  <a:pt x="1864956" y="1360714"/>
                </a:cubicBezTo>
                <a:cubicBezTo>
                  <a:pt x="1870801" y="1270115"/>
                  <a:pt x="1859310" y="1177840"/>
                  <a:pt x="1875841" y="1088571"/>
                </a:cubicBezTo>
                <a:cubicBezTo>
                  <a:pt x="1878796" y="1072615"/>
                  <a:pt x="1904870" y="1074057"/>
                  <a:pt x="1919384" y="1066800"/>
                </a:cubicBezTo>
                <a:cubicBezTo>
                  <a:pt x="1926641" y="1052286"/>
                  <a:pt x="1935458" y="1038451"/>
                  <a:pt x="1941156" y="1023257"/>
                </a:cubicBezTo>
                <a:cubicBezTo>
                  <a:pt x="1946409" y="1009249"/>
                  <a:pt x="1947742" y="994044"/>
                  <a:pt x="1952041" y="979714"/>
                </a:cubicBezTo>
                <a:cubicBezTo>
                  <a:pt x="1958635" y="957733"/>
                  <a:pt x="1965575" y="935819"/>
                  <a:pt x="1973813" y="914400"/>
                </a:cubicBezTo>
                <a:cubicBezTo>
                  <a:pt x="1983733" y="888608"/>
                  <a:pt x="1995584" y="863600"/>
                  <a:pt x="2006470" y="838200"/>
                </a:cubicBezTo>
                <a:cubicBezTo>
                  <a:pt x="2022441" y="646557"/>
                  <a:pt x="2028685" y="632767"/>
                  <a:pt x="2006470" y="381000"/>
                </a:cubicBezTo>
                <a:cubicBezTo>
                  <a:pt x="2005457" y="369520"/>
                  <a:pt x="1972248" y="315674"/>
                  <a:pt x="1962927" y="304800"/>
                </a:cubicBezTo>
                <a:cubicBezTo>
                  <a:pt x="1949569" y="289215"/>
                  <a:pt x="1933898" y="275771"/>
                  <a:pt x="1919384" y="261257"/>
                </a:cubicBezTo>
                <a:lnTo>
                  <a:pt x="1897613" y="239485"/>
                </a:lnTo>
                <a:cubicBezTo>
                  <a:pt x="1879520" y="221392"/>
                  <a:pt x="1867897" y="206926"/>
                  <a:pt x="1843184" y="195942"/>
                </a:cubicBezTo>
                <a:cubicBezTo>
                  <a:pt x="1809113" y="180799"/>
                  <a:pt x="1770512" y="172332"/>
                  <a:pt x="1734327" y="163285"/>
                </a:cubicBezTo>
                <a:cubicBezTo>
                  <a:pt x="1671570" y="121448"/>
                  <a:pt x="1732107" y="157668"/>
                  <a:pt x="1669013" y="130628"/>
                </a:cubicBezTo>
                <a:cubicBezTo>
                  <a:pt x="1574852" y="90274"/>
                  <a:pt x="1669399" y="123501"/>
                  <a:pt x="1592813" y="97971"/>
                </a:cubicBezTo>
                <a:cubicBezTo>
                  <a:pt x="1512984" y="101600"/>
                  <a:pt x="1432151" y="95720"/>
                  <a:pt x="1353327" y="108857"/>
                </a:cubicBezTo>
                <a:cubicBezTo>
                  <a:pt x="1273591" y="122146"/>
                  <a:pt x="1279172" y="147067"/>
                  <a:pt x="1233584" y="185057"/>
                </a:cubicBezTo>
                <a:cubicBezTo>
                  <a:pt x="1223533" y="193432"/>
                  <a:pt x="1211143" y="198655"/>
                  <a:pt x="1200927" y="206828"/>
                </a:cubicBezTo>
                <a:cubicBezTo>
                  <a:pt x="1192913" y="213239"/>
                  <a:pt x="1188336" y="224010"/>
                  <a:pt x="1179156" y="228600"/>
                </a:cubicBezTo>
                <a:cubicBezTo>
                  <a:pt x="1158630" y="238863"/>
                  <a:pt x="1132936" y="237641"/>
                  <a:pt x="1113841" y="250371"/>
                </a:cubicBezTo>
                <a:cubicBezTo>
                  <a:pt x="1020242" y="312770"/>
                  <a:pt x="1138672" y="237954"/>
                  <a:pt x="1048527" y="283028"/>
                </a:cubicBezTo>
                <a:cubicBezTo>
                  <a:pt x="1036825" y="288879"/>
                  <a:pt x="1026756" y="297543"/>
                  <a:pt x="1015870" y="304800"/>
                </a:cubicBezTo>
                <a:cubicBezTo>
                  <a:pt x="975956" y="301171"/>
                  <a:pt x="935803" y="299582"/>
                  <a:pt x="896127" y="293914"/>
                </a:cubicBezTo>
                <a:cubicBezTo>
                  <a:pt x="884768" y="292291"/>
                  <a:pt x="873017" y="289393"/>
                  <a:pt x="863470" y="283028"/>
                </a:cubicBezTo>
                <a:cubicBezTo>
                  <a:pt x="820998" y="254713"/>
                  <a:pt x="846686" y="245956"/>
                  <a:pt x="798156" y="239485"/>
                </a:cubicBezTo>
                <a:cubicBezTo>
                  <a:pt x="754845" y="233710"/>
                  <a:pt x="711070" y="232228"/>
                  <a:pt x="667527" y="228600"/>
                </a:cubicBezTo>
                <a:cubicBezTo>
                  <a:pt x="649969" y="211041"/>
                  <a:pt x="637132" y="195357"/>
                  <a:pt x="613099" y="185057"/>
                </a:cubicBezTo>
                <a:cubicBezTo>
                  <a:pt x="599348" y="179164"/>
                  <a:pt x="581525" y="183148"/>
                  <a:pt x="569556" y="174171"/>
                </a:cubicBezTo>
                <a:cubicBezTo>
                  <a:pt x="563750" y="169817"/>
                  <a:pt x="569556" y="159657"/>
                  <a:pt x="569556" y="152400"/>
                </a:cubicBez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var L 12"/>
          <p:cNvSpPr/>
          <p:nvPr/>
        </p:nvSpPr>
        <p:spPr>
          <a:xfrm rot="2139843">
            <a:off x="-2111425" y="5332098"/>
            <a:ext cx="433607" cy="1266800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4" name="Tvar L 13"/>
          <p:cNvSpPr/>
          <p:nvPr/>
        </p:nvSpPr>
        <p:spPr>
          <a:xfrm rot="20307988">
            <a:off x="-603696" y="5328248"/>
            <a:ext cx="490778" cy="1130172"/>
          </a:xfrm>
          <a:prstGeom prst="corner">
            <a:avLst/>
          </a:prstGeom>
          <a:solidFill>
            <a:srgbClr val="00AC00"/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 rot="20095788">
            <a:off x="-632500" y="4485040"/>
            <a:ext cx="1796460" cy="674914"/>
          </a:xfrm>
          <a:custGeom>
            <a:avLst/>
            <a:gdLst>
              <a:gd name="connsiteX0" fmla="*/ 21771 w 1796460"/>
              <a:gd name="connsiteY0" fmla="*/ 152400 h 674914"/>
              <a:gd name="connsiteX1" fmla="*/ 435428 w 1796460"/>
              <a:gd name="connsiteY1" fmla="*/ 152400 h 674914"/>
              <a:gd name="connsiteX2" fmla="*/ 468085 w 1796460"/>
              <a:gd name="connsiteY2" fmla="*/ 130628 h 674914"/>
              <a:gd name="connsiteX3" fmla="*/ 489857 w 1796460"/>
              <a:gd name="connsiteY3" fmla="*/ 43542 h 674914"/>
              <a:gd name="connsiteX4" fmla="*/ 555171 w 1796460"/>
              <a:gd name="connsiteY4" fmla="*/ 10885 h 674914"/>
              <a:gd name="connsiteX5" fmla="*/ 772885 w 1796460"/>
              <a:gd name="connsiteY5" fmla="*/ 21771 h 674914"/>
              <a:gd name="connsiteX6" fmla="*/ 816428 w 1796460"/>
              <a:gd name="connsiteY6" fmla="*/ 65314 h 674914"/>
              <a:gd name="connsiteX7" fmla="*/ 859971 w 1796460"/>
              <a:gd name="connsiteY7" fmla="*/ 152400 h 674914"/>
              <a:gd name="connsiteX8" fmla="*/ 892628 w 1796460"/>
              <a:gd name="connsiteY8" fmla="*/ 163285 h 674914"/>
              <a:gd name="connsiteX9" fmla="*/ 1088571 w 1796460"/>
              <a:gd name="connsiteY9" fmla="*/ 152400 h 674914"/>
              <a:gd name="connsiteX10" fmla="*/ 1360714 w 1796460"/>
              <a:gd name="connsiteY10" fmla="*/ 152400 h 674914"/>
              <a:gd name="connsiteX11" fmla="*/ 1382485 w 1796460"/>
              <a:gd name="connsiteY11" fmla="*/ 21771 h 674914"/>
              <a:gd name="connsiteX12" fmla="*/ 1404257 w 1796460"/>
              <a:gd name="connsiteY12" fmla="*/ 0 h 674914"/>
              <a:gd name="connsiteX13" fmla="*/ 1480457 w 1796460"/>
              <a:gd name="connsiteY13" fmla="*/ 10885 h 674914"/>
              <a:gd name="connsiteX14" fmla="*/ 1545771 w 1796460"/>
              <a:gd name="connsiteY14" fmla="*/ 21771 h 674914"/>
              <a:gd name="connsiteX15" fmla="*/ 1567542 w 1796460"/>
              <a:gd name="connsiteY15" fmla="*/ 54428 h 674914"/>
              <a:gd name="connsiteX16" fmla="*/ 1578428 w 1796460"/>
              <a:gd name="connsiteY16" fmla="*/ 163285 h 674914"/>
              <a:gd name="connsiteX17" fmla="*/ 1621971 w 1796460"/>
              <a:gd name="connsiteY17" fmla="*/ 250371 h 674914"/>
              <a:gd name="connsiteX18" fmla="*/ 1665514 w 1796460"/>
              <a:gd name="connsiteY18" fmla="*/ 261257 h 674914"/>
              <a:gd name="connsiteX19" fmla="*/ 1709057 w 1796460"/>
              <a:gd name="connsiteY19" fmla="*/ 283028 h 674914"/>
              <a:gd name="connsiteX20" fmla="*/ 1774371 w 1796460"/>
              <a:gd name="connsiteY20" fmla="*/ 304800 h 674914"/>
              <a:gd name="connsiteX21" fmla="*/ 1796142 w 1796460"/>
              <a:gd name="connsiteY21" fmla="*/ 337457 h 674914"/>
              <a:gd name="connsiteX22" fmla="*/ 1785257 w 1796460"/>
              <a:gd name="connsiteY22" fmla="*/ 370114 h 674914"/>
              <a:gd name="connsiteX23" fmla="*/ 1730828 w 1796460"/>
              <a:gd name="connsiteY23" fmla="*/ 402771 h 674914"/>
              <a:gd name="connsiteX24" fmla="*/ 1654628 w 1796460"/>
              <a:gd name="connsiteY24" fmla="*/ 413657 h 674914"/>
              <a:gd name="connsiteX25" fmla="*/ 1600200 w 1796460"/>
              <a:gd name="connsiteY25" fmla="*/ 424542 h 674914"/>
              <a:gd name="connsiteX26" fmla="*/ 1763485 w 1796460"/>
              <a:gd name="connsiteY26" fmla="*/ 478971 h 674914"/>
              <a:gd name="connsiteX27" fmla="*/ 1796142 w 1796460"/>
              <a:gd name="connsiteY27" fmla="*/ 500742 h 674914"/>
              <a:gd name="connsiteX28" fmla="*/ 1763485 w 1796460"/>
              <a:gd name="connsiteY28" fmla="*/ 566057 h 674914"/>
              <a:gd name="connsiteX29" fmla="*/ 1730828 w 1796460"/>
              <a:gd name="connsiteY29" fmla="*/ 576942 h 674914"/>
              <a:gd name="connsiteX30" fmla="*/ 1763485 w 1796460"/>
              <a:gd name="connsiteY30" fmla="*/ 598714 h 674914"/>
              <a:gd name="connsiteX31" fmla="*/ 1763485 w 1796460"/>
              <a:gd name="connsiteY31" fmla="*/ 664028 h 674914"/>
              <a:gd name="connsiteX32" fmla="*/ 1709057 w 1796460"/>
              <a:gd name="connsiteY32" fmla="*/ 674914 h 674914"/>
              <a:gd name="connsiteX33" fmla="*/ 1654628 w 1796460"/>
              <a:gd name="connsiteY33" fmla="*/ 664028 h 674914"/>
              <a:gd name="connsiteX34" fmla="*/ 1621971 w 1796460"/>
              <a:gd name="connsiteY34" fmla="*/ 587828 h 674914"/>
              <a:gd name="connsiteX35" fmla="*/ 1534885 w 1796460"/>
              <a:gd name="connsiteY35" fmla="*/ 533400 h 674914"/>
              <a:gd name="connsiteX36" fmla="*/ 1436914 w 1796460"/>
              <a:gd name="connsiteY36" fmla="*/ 468085 h 674914"/>
              <a:gd name="connsiteX37" fmla="*/ 1404257 w 1796460"/>
              <a:gd name="connsiteY37" fmla="*/ 446314 h 674914"/>
              <a:gd name="connsiteX38" fmla="*/ 1371600 w 1796460"/>
              <a:gd name="connsiteY38" fmla="*/ 435428 h 674914"/>
              <a:gd name="connsiteX39" fmla="*/ 1164771 w 1796460"/>
              <a:gd name="connsiteY39" fmla="*/ 446314 h 674914"/>
              <a:gd name="connsiteX40" fmla="*/ 1110342 w 1796460"/>
              <a:gd name="connsiteY40" fmla="*/ 457200 h 674914"/>
              <a:gd name="connsiteX41" fmla="*/ 1012371 w 1796460"/>
              <a:gd name="connsiteY41" fmla="*/ 478971 h 674914"/>
              <a:gd name="connsiteX42" fmla="*/ 718457 w 1796460"/>
              <a:gd name="connsiteY42" fmla="*/ 500742 h 674914"/>
              <a:gd name="connsiteX43" fmla="*/ 620485 w 1796460"/>
              <a:gd name="connsiteY43" fmla="*/ 511628 h 674914"/>
              <a:gd name="connsiteX44" fmla="*/ 446314 w 1796460"/>
              <a:gd name="connsiteY44" fmla="*/ 478971 h 674914"/>
              <a:gd name="connsiteX45" fmla="*/ 391885 w 1796460"/>
              <a:gd name="connsiteY45" fmla="*/ 457200 h 674914"/>
              <a:gd name="connsiteX46" fmla="*/ 272142 w 1796460"/>
              <a:gd name="connsiteY46" fmla="*/ 446314 h 674914"/>
              <a:gd name="connsiteX47" fmla="*/ 206828 w 1796460"/>
              <a:gd name="connsiteY47" fmla="*/ 424542 h 674914"/>
              <a:gd name="connsiteX48" fmla="*/ 141514 w 1796460"/>
              <a:gd name="connsiteY48" fmla="*/ 370114 h 674914"/>
              <a:gd name="connsiteX49" fmla="*/ 65314 w 1796460"/>
              <a:gd name="connsiteY49" fmla="*/ 348342 h 674914"/>
              <a:gd name="connsiteX50" fmla="*/ 10885 w 1796460"/>
              <a:gd name="connsiteY50" fmla="*/ 304800 h 674914"/>
              <a:gd name="connsiteX51" fmla="*/ 0 w 1796460"/>
              <a:gd name="connsiteY51" fmla="*/ 228600 h 674914"/>
              <a:gd name="connsiteX52" fmla="*/ 10885 w 1796460"/>
              <a:gd name="connsiteY52" fmla="*/ 2177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96460" h="674914">
                <a:moveTo>
                  <a:pt x="21771" y="152400"/>
                </a:moveTo>
                <a:cubicBezTo>
                  <a:pt x="182752" y="184594"/>
                  <a:pt x="128409" y="177985"/>
                  <a:pt x="435428" y="152400"/>
                </a:cubicBezTo>
                <a:cubicBezTo>
                  <a:pt x="448466" y="151314"/>
                  <a:pt x="457199" y="137885"/>
                  <a:pt x="468085" y="130628"/>
                </a:cubicBezTo>
                <a:cubicBezTo>
                  <a:pt x="468627" y="127917"/>
                  <a:pt x="480931" y="54699"/>
                  <a:pt x="489857" y="43542"/>
                </a:cubicBezTo>
                <a:cubicBezTo>
                  <a:pt x="505203" y="24359"/>
                  <a:pt x="533659" y="18056"/>
                  <a:pt x="555171" y="10885"/>
                </a:cubicBezTo>
                <a:cubicBezTo>
                  <a:pt x="627742" y="14514"/>
                  <a:pt x="701750" y="6951"/>
                  <a:pt x="772885" y="21771"/>
                </a:cubicBezTo>
                <a:cubicBezTo>
                  <a:pt x="792980" y="25957"/>
                  <a:pt x="816428" y="65314"/>
                  <a:pt x="816428" y="65314"/>
                </a:cubicBezTo>
                <a:cubicBezTo>
                  <a:pt x="827283" y="97877"/>
                  <a:pt x="828307" y="133401"/>
                  <a:pt x="859971" y="152400"/>
                </a:cubicBezTo>
                <a:cubicBezTo>
                  <a:pt x="869810" y="158304"/>
                  <a:pt x="881742" y="159657"/>
                  <a:pt x="892628" y="163285"/>
                </a:cubicBezTo>
                <a:cubicBezTo>
                  <a:pt x="957942" y="159657"/>
                  <a:pt x="1023156" y="152400"/>
                  <a:pt x="1088571" y="152400"/>
                </a:cubicBezTo>
                <a:cubicBezTo>
                  <a:pt x="1378505" y="152400"/>
                  <a:pt x="1234064" y="184060"/>
                  <a:pt x="1360714" y="152400"/>
                </a:cubicBezTo>
                <a:cubicBezTo>
                  <a:pt x="1361735" y="144236"/>
                  <a:pt x="1370499" y="45742"/>
                  <a:pt x="1382485" y="21771"/>
                </a:cubicBezTo>
                <a:cubicBezTo>
                  <a:pt x="1387075" y="12591"/>
                  <a:pt x="1397000" y="7257"/>
                  <a:pt x="1404257" y="0"/>
                </a:cubicBezTo>
                <a:lnTo>
                  <a:pt x="1480457" y="10885"/>
                </a:lnTo>
                <a:cubicBezTo>
                  <a:pt x="1502272" y="14241"/>
                  <a:pt x="1526030" y="11900"/>
                  <a:pt x="1545771" y="21771"/>
                </a:cubicBezTo>
                <a:cubicBezTo>
                  <a:pt x="1557473" y="27622"/>
                  <a:pt x="1560285" y="43542"/>
                  <a:pt x="1567542" y="54428"/>
                </a:cubicBezTo>
                <a:cubicBezTo>
                  <a:pt x="1571171" y="90714"/>
                  <a:pt x="1573608" y="127138"/>
                  <a:pt x="1578428" y="163285"/>
                </a:cubicBezTo>
                <a:cubicBezTo>
                  <a:pt x="1583915" y="204440"/>
                  <a:pt x="1583235" y="228236"/>
                  <a:pt x="1621971" y="250371"/>
                </a:cubicBezTo>
                <a:cubicBezTo>
                  <a:pt x="1634961" y="257794"/>
                  <a:pt x="1651506" y="256004"/>
                  <a:pt x="1665514" y="261257"/>
                </a:cubicBezTo>
                <a:cubicBezTo>
                  <a:pt x="1680708" y="266955"/>
                  <a:pt x="1693990" y="277001"/>
                  <a:pt x="1709057" y="283028"/>
                </a:cubicBezTo>
                <a:cubicBezTo>
                  <a:pt x="1730365" y="291551"/>
                  <a:pt x="1774371" y="304800"/>
                  <a:pt x="1774371" y="304800"/>
                </a:cubicBezTo>
                <a:cubicBezTo>
                  <a:pt x="1781628" y="315686"/>
                  <a:pt x="1793991" y="324552"/>
                  <a:pt x="1796142" y="337457"/>
                </a:cubicBezTo>
                <a:cubicBezTo>
                  <a:pt x="1798028" y="348775"/>
                  <a:pt x="1791161" y="360275"/>
                  <a:pt x="1785257" y="370114"/>
                </a:cubicBezTo>
                <a:cubicBezTo>
                  <a:pt x="1772404" y="391536"/>
                  <a:pt x="1754179" y="398101"/>
                  <a:pt x="1730828" y="402771"/>
                </a:cubicBezTo>
                <a:cubicBezTo>
                  <a:pt x="1705668" y="407803"/>
                  <a:pt x="1679937" y="409439"/>
                  <a:pt x="1654628" y="413657"/>
                </a:cubicBezTo>
                <a:cubicBezTo>
                  <a:pt x="1636378" y="416699"/>
                  <a:pt x="1618343" y="420914"/>
                  <a:pt x="1600200" y="424542"/>
                </a:cubicBezTo>
                <a:cubicBezTo>
                  <a:pt x="1720942" y="448691"/>
                  <a:pt x="1682393" y="428289"/>
                  <a:pt x="1763485" y="478971"/>
                </a:cubicBezTo>
                <a:cubicBezTo>
                  <a:pt x="1774579" y="485905"/>
                  <a:pt x="1785256" y="493485"/>
                  <a:pt x="1796142" y="500742"/>
                </a:cubicBezTo>
                <a:cubicBezTo>
                  <a:pt x="1788316" y="532050"/>
                  <a:pt x="1792030" y="548930"/>
                  <a:pt x="1763485" y="566057"/>
                </a:cubicBezTo>
                <a:cubicBezTo>
                  <a:pt x="1753646" y="571960"/>
                  <a:pt x="1741714" y="573314"/>
                  <a:pt x="1730828" y="576942"/>
                </a:cubicBezTo>
                <a:cubicBezTo>
                  <a:pt x="1741714" y="584199"/>
                  <a:pt x="1755312" y="588498"/>
                  <a:pt x="1763485" y="598714"/>
                </a:cubicBezTo>
                <a:cubicBezTo>
                  <a:pt x="1773582" y="611336"/>
                  <a:pt x="1782417" y="651406"/>
                  <a:pt x="1763485" y="664028"/>
                </a:cubicBezTo>
                <a:cubicBezTo>
                  <a:pt x="1748090" y="674291"/>
                  <a:pt x="1727200" y="671285"/>
                  <a:pt x="1709057" y="674914"/>
                </a:cubicBezTo>
                <a:cubicBezTo>
                  <a:pt x="1690914" y="671285"/>
                  <a:pt x="1669684" y="674782"/>
                  <a:pt x="1654628" y="664028"/>
                </a:cubicBezTo>
                <a:cubicBezTo>
                  <a:pt x="1551945" y="590683"/>
                  <a:pt x="1691573" y="649696"/>
                  <a:pt x="1621971" y="587828"/>
                </a:cubicBezTo>
                <a:cubicBezTo>
                  <a:pt x="1596386" y="565086"/>
                  <a:pt x="1563368" y="552389"/>
                  <a:pt x="1534885" y="533400"/>
                </a:cubicBezTo>
                <a:lnTo>
                  <a:pt x="1436914" y="468085"/>
                </a:lnTo>
                <a:cubicBezTo>
                  <a:pt x="1426028" y="460828"/>
                  <a:pt x="1416668" y="450451"/>
                  <a:pt x="1404257" y="446314"/>
                </a:cubicBezTo>
                <a:lnTo>
                  <a:pt x="1371600" y="435428"/>
                </a:lnTo>
                <a:cubicBezTo>
                  <a:pt x="1302657" y="439057"/>
                  <a:pt x="1233571" y="440581"/>
                  <a:pt x="1164771" y="446314"/>
                </a:cubicBezTo>
                <a:cubicBezTo>
                  <a:pt x="1146333" y="447851"/>
                  <a:pt x="1128404" y="453186"/>
                  <a:pt x="1110342" y="457200"/>
                </a:cubicBezTo>
                <a:cubicBezTo>
                  <a:pt x="1067564" y="466706"/>
                  <a:pt x="1058326" y="472406"/>
                  <a:pt x="1012371" y="478971"/>
                </a:cubicBezTo>
                <a:cubicBezTo>
                  <a:pt x="908648" y="493789"/>
                  <a:pt x="829224" y="494589"/>
                  <a:pt x="718457" y="500742"/>
                </a:cubicBezTo>
                <a:cubicBezTo>
                  <a:pt x="685800" y="504371"/>
                  <a:pt x="653343" y="511628"/>
                  <a:pt x="620485" y="511628"/>
                </a:cubicBezTo>
                <a:cubicBezTo>
                  <a:pt x="582537" y="511628"/>
                  <a:pt x="481153" y="492906"/>
                  <a:pt x="446314" y="478971"/>
                </a:cubicBezTo>
                <a:cubicBezTo>
                  <a:pt x="428171" y="471714"/>
                  <a:pt x="411091" y="460801"/>
                  <a:pt x="391885" y="457200"/>
                </a:cubicBezTo>
                <a:cubicBezTo>
                  <a:pt x="352493" y="449814"/>
                  <a:pt x="312056" y="449943"/>
                  <a:pt x="272142" y="446314"/>
                </a:cubicBezTo>
                <a:cubicBezTo>
                  <a:pt x="250371" y="439057"/>
                  <a:pt x="223055" y="440769"/>
                  <a:pt x="206828" y="424542"/>
                </a:cubicBezTo>
                <a:cubicBezTo>
                  <a:pt x="182752" y="400466"/>
                  <a:pt x="171826" y="385270"/>
                  <a:pt x="141514" y="370114"/>
                </a:cubicBezTo>
                <a:cubicBezTo>
                  <a:pt x="125896" y="362305"/>
                  <a:pt x="79267" y="351830"/>
                  <a:pt x="65314" y="348342"/>
                </a:cubicBezTo>
                <a:cubicBezTo>
                  <a:pt x="58015" y="343476"/>
                  <a:pt x="15316" y="318094"/>
                  <a:pt x="10885" y="304800"/>
                </a:cubicBezTo>
                <a:cubicBezTo>
                  <a:pt x="2771" y="280459"/>
                  <a:pt x="0" y="254258"/>
                  <a:pt x="0" y="228600"/>
                </a:cubicBezTo>
                <a:lnTo>
                  <a:pt x="10885" y="217714"/>
                </a:lnTo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rot="14855524">
            <a:off x="-3436840" y="3853795"/>
            <a:ext cx="839943" cy="2133600"/>
          </a:xfrm>
          <a:custGeom>
            <a:avLst/>
            <a:gdLst>
              <a:gd name="connsiteX0" fmla="*/ 587829 w 839943"/>
              <a:gd name="connsiteY0" fmla="*/ 1807029 h 2133600"/>
              <a:gd name="connsiteX1" fmla="*/ 576943 w 839943"/>
              <a:gd name="connsiteY1" fmla="*/ 2035629 h 2133600"/>
              <a:gd name="connsiteX2" fmla="*/ 566058 w 839943"/>
              <a:gd name="connsiteY2" fmla="*/ 2068286 h 2133600"/>
              <a:gd name="connsiteX3" fmla="*/ 478972 w 839943"/>
              <a:gd name="connsiteY3" fmla="*/ 2122714 h 2133600"/>
              <a:gd name="connsiteX4" fmla="*/ 446315 w 839943"/>
              <a:gd name="connsiteY4" fmla="*/ 2133600 h 2133600"/>
              <a:gd name="connsiteX5" fmla="*/ 283029 w 839943"/>
              <a:gd name="connsiteY5" fmla="*/ 2122714 h 2133600"/>
              <a:gd name="connsiteX6" fmla="*/ 228600 w 839943"/>
              <a:gd name="connsiteY6" fmla="*/ 2046514 h 2133600"/>
              <a:gd name="connsiteX7" fmla="*/ 195943 w 839943"/>
              <a:gd name="connsiteY7" fmla="*/ 2013857 h 2133600"/>
              <a:gd name="connsiteX8" fmla="*/ 185058 w 839943"/>
              <a:gd name="connsiteY8" fmla="*/ 1981200 h 2133600"/>
              <a:gd name="connsiteX9" fmla="*/ 163286 w 839943"/>
              <a:gd name="connsiteY9" fmla="*/ 1959429 h 2133600"/>
              <a:gd name="connsiteX10" fmla="*/ 152400 w 839943"/>
              <a:gd name="connsiteY10" fmla="*/ 1796143 h 2133600"/>
              <a:gd name="connsiteX11" fmla="*/ 141515 w 839943"/>
              <a:gd name="connsiteY11" fmla="*/ 1741714 h 2133600"/>
              <a:gd name="connsiteX12" fmla="*/ 119743 w 839943"/>
              <a:gd name="connsiteY12" fmla="*/ 1578429 h 2133600"/>
              <a:gd name="connsiteX13" fmla="*/ 108858 w 839943"/>
              <a:gd name="connsiteY13" fmla="*/ 1545771 h 2133600"/>
              <a:gd name="connsiteX14" fmla="*/ 65315 w 839943"/>
              <a:gd name="connsiteY14" fmla="*/ 1447800 h 2133600"/>
              <a:gd name="connsiteX15" fmla="*/ 32658 w 839943"/>
              <a:gd name="connsiteY15" fmla="*/ 1306286 h 2133600"/>
              <a:gd name="connsiteX16" fmla="*/ 10886 w 839943"/>
              <a:gd name="connsiteY16" fmla="*/ 1219200 h 2133600"/>
              <a:gd name="connsiteX17" fmla="*/ 0 w 839943"/>
              <a:gd name="connsiteY17" fmla="*/ 1175657 h 2133600"/>
              <a:gd name="connsiteX18" fmla="*/ 10886 w 839943"/>
              <a:gd name="connsiteY18" fmla="*/ 979714 h 2133600"/>
              <a:gd name="connsiteX19" fmla="*/ 54429 w 839943"/>
              <a:gd name="connsiteY19" fmla="*/ 968829 h 2133600"/>
              <a:gd name="connsiteX20" fmla="*/ 87086 w 839943"/>
              <a:gd name="connsiteY20" fmla="*/ 881743 h 2133600"/>
              <a:gd name="connsiteX21" fmla="*/ 108858 w 839943"/>
              <a:gd name="connsiteY21" fmla="*/ 816429 h 2133600"/>
              <a:gd name="connsiteX22" fmla="*/ 119743 w 839943"/>
              <a:gd name="connsiteY22" fmla="*/ 555171 h 2133600"/>
              <a:gd name="connsiteX23" fmla="*/ 152400 w 839943"/>
              <a:gd name="connsiteY23" fmla="*/ 348343 h 2133600"/>
              <a:gd name="connsiteX24" fmla="*/ 65315 w 839943"/>
              <a:gd name="connsiteY24" fmla="*/ 261257 h 2133600"/>
              <a:gd name="connsiteX25" fmla="*/ 43543 w 839943"/>
              <a:gd name="connsiteY25" fmla="*/ 239486 h 2133600"/>
              <a:gd name="connsiteX26" fmla="*/ 21772 w 839943"/>
              <a:gd name="connsiteY26" fmla="*/ 217714 h 2133600"/>
              <a:gd name="connsiteX27" fmla="*/ 10886 w 839943"/>
              <a:gd name="connsiteY27" fmla="*/ 185057 h 2133600"/>
              <a:gd name="connsiteX28" fmla="*/ 21772 w 839943"/>
              <a:gd name="connsiteY28" fmla="*/ 119743 h 2133600"/>
              <a:gd name="connsiteX29" fmla="*/ 54429 w 839943"/>
              <a:gd name="connsiteY29" fmla="*/ 97971 h 2133600"/>
              <a:gd name="connsiteX30" fmla="*/ 152400 w 839943"/>
              <a:gd name="connsiteY30" fmla="*/ 54429 h 2133600"/>
              <a:gd name="connsiteX31" fmla="*/ 250372 w 839943"/>
              <a:gd name="connsiteY31" fmla="*/ 65314 h 2133600"/>
              <a:gd name="connsiteX32" fmla="*/ 261258 w 839943"/>
              <a:gd name="connsiteY32" fmla="*/ 97971 h 2133600"/>
              <a:gd name="connsiteX33" fmla="*/ 293915 w 839943"/>
              <a:gd name="connsiteY33" fmla="*/ 185057 h 2133600"/>
              <a:gd name="connsiteX34" fmla="*/ 304800 w 839943"/>
              <a:gd name="connsiteY34" fmla="*/ 87086 h 2133600"/>
              <a:gd name="connsiteX35" fmla="*/ 359229 w 839943"/>
              <a:gd name="connsiteY35" fmla="*/ 32657 h 2133600"/>
              <a:gd name="connsiteX36" fmla="*/ 424543 w 839943"/>
              <a:gd name="connsiteY36" fmla="*/ 0 h 2133600"/>
              <a:gd name="connsiteX37" fmla="*/ 468086 w 839943"/>
              <a:gd name="connsiteY37" fmla="*/ 10886 h 2133600"/>
              <a:gd name="connsiteX38" fmla="*/ 489858 w 839943"/>
              <a:gd name="connsiteY38" fmla="*/ 97971 h 2133600"/>
              <a:gd name="connsiteX39" fmla="*/ 500743 w 839943"/>
              <a:gd name="connsiteY39" fmla="*/ 130629 h 2133600"/>
              <a:gd name="connsiteX40" fmla="*/ 489858 w 839943"/>
              <a:gd name="connsiteY40" fmla="*/ 185057 h 2133600"/>
              <a:gd name="connsiteX41" fmla="*/ 457200 w 839943"/>
              <a:gd name="connsiteY41" fmla="*/ 206829 h 2133600"/>
              <a:gd name="connsiteX42" fmla="*/ 468086 w 839943"/>
              <a:gd name="connsiteY42" fmla="*/ 174171 h 2133600"/>
              <a:gd name="connsiteX43" fmla="*/ 533400 w 839943"/>
              <a:gd name="connsiteY43" fmla="*/ 119743 h 2133600"/>
              <a:gd name="connsiteX44" fmla="*/ 685800 w 839943"/>
              <a:gd name="connsiteY44" fmla="*/ 87086 h 2133600"/>
              <a:gd name="connsiteX45" fmla="*/ 740229 w 839943"/>
              <a:gd name="connsiteY45" fmla="*/ 97971 h 2133600"/>
              <a:gd name="connsiteX46" fmla="*/ 653143 w 839943"/>
              <a:gd name="connsiteY46" fmla="*/ 239486 h 2133600"/>
              <a:gd name="connsiteX47" fmla="*/ 631372 w 839943"/>
              <a:gd name="connsiteY47" fmla="*/ 272143 h 2133600"/>
              <a:gd name="connsiteX48" fmla="*/ 609600 w 839943"/>
              <a:gd name="connsiteY48" fmla="*/ 293914 h 2133600"/>
              <a:gd name="connsiteX49" fmla="*/ 642258 w 839943"/>
              <a:gd name="connsiteY49" fmla="*/ 283029 h 2133600"/>
              <a:gd name="connsiteX50" fmla="*/ 740229 w 839943"/>
              <a:gd name="connsiteY50" fmla="*/ 272143 h 2133600"/>
              <a:gd name="connsiteX51" fmla="*/ 838200 w 839943"/>
              <a:gd name="connsiteY51" fmla="*/ 326571 h 2133600"/>
              <a:gd name="connsiteX52" fmla="*/ 794658 w 839943"/>
              <a:gd name="connsiteY52" fmla="*/ 391886 h 2133600"/>
              <a:gd name="connsiteX53" fmla="*/ 772886 w 839943"/>
              <a:gd name="connsiteY53" fmla="*/ 435429 h 2133600"/>
              <a:gd name="connsiteX54" fmla="*/ 696686 w 839943"/>
              <a:gd name="connsiteY54" fmla="*/ 500743 h 2133600"/>
              <a:gd name="connsiteX55" fmla="*/ 664029 w 839943"/>
              <a:gd name="connsiteY55" fmla="*/ 511629 h 2133600"/>
              <a:gd name="connsiteX56" fmla="*/ 587829 w 839943"/>
              <a:gd name="connsiteY56" fmla="*/ 544286 h 2133600"/>
              <a:gd name="connsiteX57" fmla="*/ 555172 w 839943"/>
              <a:gd name="connsiteY57" fmla="*/ 576943 h 2133600"/>
              <a:gd name="connsiteX58" fmla="*/ 522515 w 839943"/>
              <a:gd name="connsiteY58" fmla="*/ 587829 h 2133600"/>
              <a:gd name="connsiteX59" fmla="*/ 489858 w 839943"/>
              <a:gd name="connsiteY59" fmla="*/ 609600 h 2133600"/>
              <a:gd name="connsiteX60" fmla="*/ 446315 w 839943"/>
              <a:gd name="connsiteY60" fmla="*/ 631371 h 2133600"/>
              <a:gd name="connsiteX61" fmla="*/ 424543 w 839943"/>
              <a:gd name="connsiteY61" fmla="*/ 653143 h 2133600"/>
              <a:gd name="connsiteX62" fmla="*/ 413658 w 839943"/>
              <a:gd name="connsiteY62" fmla="*/ 685800 h 2133600"/>
              <a:gd name="connsiteX63" fmla="*/ 391886 w 839943"/>
              <a:gd name="connsiteY63" fmla="*/ 772886 h 2133600"/>
              <a:gd name="connsiteX64" fmla="*/ 381000 w 839943"/>
              <a:gd name="connsiteY64" fmla="*/ 816429 h 2133600"/>
              <a:gd name="connsiteX65" fmla="*/ 359229 w 839943"/>
              <a:gd name="connsiteY65" fmla="*/ 1404257 h 2133600"/>
              <a:gd name="connsiteX66" fmla="*/ 370115 w 839943"/>
              <a:gd name="connsiteY66" fmla="*/ 1578429 h 2133600"/>
              <a:gd name="connsiteX67" fmla="*/ 500743 w 839943"/>
              <a:gd name="connsiteY67" fmla="*/ 1643743 h 2133600"/>
              <a:gd name="connsiteX68" fmla="*/ 544286 w 839943"/>
              <a:gd name="connsiteY68" fmla="*/ 1687286 h 2133600"/>
              <a:gd name="connsiteX69" fmla="*/ 598715 w 839943"/>
              <a:gd name="connsiteY69" fmla="*/ 1785257 h 2133600"/>
              <a:gd name="connsiteX70" fmla="*/ 587829 w 839943"/>
              <a:gd name="connsiteY70" fmla="*/ 1807029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39943" h="2133600">
                <a:moveTo>
                  <a:pt x="587829" y="1807029"/>
                </a:moveTo>
                <a:cubicBezTo>
                  <a:pt x="584200" y="1883229"/>
                  <a:pt x="583278" y="1959606"/>
                  <a:pt x="576943" y="2035629"/>
                </a:cubicBezTo>
                <a:cubicBezTo>
                  <a:pt x="575990" y="2047064"/>
                  <a:pt x="571190" y="2058023"/>
                  <a:pt x="566058" y="2068286"/>
                </a:cubicBezTo>
                <a:cubicBezTo>
                  <a:pt x="541907" y="2116587"/>
                  <a:pt x="538540" y="2102858"/>
                  <a:pt x="478972" y="2122714"/>
                </a:cubicBezTo>
                <a:lnTo>
                  <a:pt x="446315" y="2133600"/>
                </a:lnTo>
                <a:cubicBezTo>
                  <a:pt x="391886" y="2129971"/>
                  <a:pt x="335782" y="2136597"/>
                  <a:pt x="283029" y="2122714"/>
                </a:cubicBezTo>
                <a:cubicBezTo>
                  <a:pt x="224449" y="2107298"/>
                  <a:pt x="249847" y="2078385"/>
                  <a:pt x="228600" y="2046514"/>
                </a:cubicBezTo>
                <a:cubicBezTo>
                  <a:pt x="220061" y="2033705"/>
                  <a:pt x="206829" y="2024743"/>
                  <a:pt x="195943" y="2013857"/>
                </a:cubicBezTo>
                <a:cubicBezTo>
                  <a:pt x="192315" y="2002971"/>
                  <a:pt x="190962" y="1991039"/>
                  <a:pt x="185058" y="1981200"/>
                </a:cubicBezTo>
                <a:cubicBezTo>
                  <a:pt x="179778" y="1972399"/>
                  <a:pt x="165070" y="1969536"/>
                  <a:pt x="163286" y="1959429"/>
                </a:cubicBezTo>
                <a:cubicBezTo>
                  <a:pt x="153806" y="1905710"/>
                  <a:pt x="157828" y="1850422"/>
                  <a:pt x="152400" y="1796143"/>
                </a:cubicBezTo>
                <a:cubicBezTo>
                  <a:pt x="150559" y="1777733"/>
                  <a:pt x="144328" y="1760001"/>
                  <a:pt x="141515" y="1741714"/>
                </a:cubicBezTo>
                <a:cubicBezTo>
                  <a:pt x="136217" y="1707274"/>
                  <a:pt x="127074" y="1615086"/>
                  <a:pt x="119743" y="1578429"/>
                </a:cubicBezTo>
                <a:cubicBezTo>
                  <a:pt x="117493" y="1567177"/>
                  <a:pt x="112887" y="1556515"/>
                  <a:pt x="108858" y="1545771"/>
                </a:cubicBezTo>
                <a:cubicBezTo>
                  <a:pt x="88014" y="1490186"/>
                  <a:pt x="90049" y="1497269"/>
                  <a:pt x="65315" y="1447800"/>
                </a:cubicBezTo>
                <a:cubicBezTo>
                  <a:pt x="40047" y="1270930"/>
                  <a:pt x="72503" y="1465663"/>
                  <a:pt x="32658" y="1306286"/>
                </a:cubicBezTo>
                <a:lnTo>
                  <a:pt x="10886" y="1219200"/>
                </a:lnTo>
                <a:lnTo>
                  <a:pt x="0" y="1175657"/>
                </a:lnTo>
                <a:cubicBezTo>
                  <a:pt x="3629" y="1110343"/>
                  <a:pt x="-5762" y="1042975"/>
                  <a:pt x="10886" y="979714"/>
                </a:cubicBezTo>
                <a:cubicBezTo>
                  <a:pt x="14694" y="965246"/>
                  <a:pt x="42936" y="978407"/>
                  <a:pt x="54429" y="968829"/>
                </a:cubicBezTo>
                <a:cubicBezTo>
                  <a:pt x="73895" y="952608"/>
                  <a:pt x="80558" y="903502"/>
                  <a:pt x="87086" y="881743"/>
                </a:cubicBezTo>
                <a:cubicBezTo>
                  <a:pt x="93681" y="859762"/>
                  <a:pt x="108858" y="816429"/>
                  <a:pt x="108858" y="816429"/>
                </a:cubicBezTo>
                <a:cubicBezTo>
                  <a:pt x="112486" y="729343"/>
                  <a:pt x="111670" y="641958"/>
                  <a:pt x="119743" y="555171"/>
                </a:cubicBezTo>
                <a:cubicBezTo>
                  <a:pt x="126208" y="485674"/>
                  <a:pt x="158196" y="417899"/>
                  <a:pt x="152400" y="348343"/>
                </a:cubicBezTo>
                <a:lnTo>
                  <a:pt x="65315" y="261257"/>
                </a:lnTo>
                <a:lnTo>
                  <a:pt x="43543" y="239486"/>
                </a:lnTo>
                <a:lnTo>
                  <a:pt x="21772" y="217714"/>
                </a:lnTo>
                <a:cubicBezTo>
                  <a:pt x="18143" y="206828"/>
                  <a:pt x="10886" y="196532"/>
                  <a:pt x="10886" y="185057"/>
                </a:cubicBezTo>
                <a:cubicBezTo>
                  <a:pt x="10886" y="162985"/>
                  <a:pt x="11901" y="139484"/>
                  <a:pt x="21772" y="119743"/>
                </a:cubicBezTo>
                <a:cubicBezTo>
                  <a:pt x="27623" y="108041"/>
                  <a:pt x="42474" y="103285"/>
                  <a:pt x="54429" y="97971"/>
                </a:cubicBezTo>
                <a:cubicBezTo>
                  <a:pt x="171023" y="46151"/>
                  <a:pt x="78490" y="103702"/>
                  <a:pt x="152400" y="54429"/>
                </a:cubicBezTo>
                <a:cubicBezTo>
                  <a:pt x="185057" y="58057"/>
                  <a:pt x="219864" y="53111"/>
                  <a:pt x="250372" y="65314"/>
                </a:cubicBezTo>
                <a:cubicBezTo>
                  <a:pt x="261026" y="69575"/>
                  <a:pt x="258106" y="86938"/>
                  <a:pt x="261258" y="97971"/>
                </a:cubicBezTo>
                <a:cubicBezTo>
                  <a:pt x="281020" y="167141"/>
                  <a:pt x="260092" y="117412"/>
                  <a:pt x="293915" y="185057"/>
                </a:cubicBezTo>
                <a:cubicBezTo>
                  <a:pt x="297543" y="152400"/>
                  <a:pt x="297412" y="119102"/>
                  <a:pt x="304800" y="87086"/>
                </a:cubicBezTo>
                <a:cubicBezTo>
                  <a:pt x="318282" y="28666"/>
                  <a:pt x="320668" y="51938"/>
                  <a:pt x="359229" y="32657"/>
                </a:cubicBezTo>
                <a:cubicBezTo>
                  <a:pt x="443638" y="-9547"/>
                  <a:pt x="342459" y="27362"/>
                  <a:pt x="424543" y="0"/>
                </a:cubicBezTo>
                <a:cubicBezTo>
                  <a:pt x="439057" y="3629"/>
                  <a:pt x="459787" y="-1562"/>
                  <a:pt x="468086" y="10886"/>
                </a:cubicBezTo>
                <a:cubicBezTo>
                  <a:pt x="484684" y="35782"/>
                  <a:pt x="480397" y="69584"/>
                  <a:pt x="489858" y="97971"/>
                </a:cubicBezTo>
                <a:lnTo>
                  <a:pt x="500743" y="130629"/>
                </a:lnTo>
                <a:cubicBezTo>
                  <a:pt x="497115" y="148772"/>
                  <a:pt x="499038" y="168993"/>
                  <a:pt x="489858" y="185057"/>
                </a:cubicBezTo>
                <a:cubicBezTo>
                  <a:pt x="483367" y="196417"/>
                  <a:pt x="468902" y="212680"/>
                  <a:pt x="457200" y="206829"/>
                </a:cubicBezTo>
                <a:cubicBezTo>
                  <a:pt x="446937" y="201697"/>
                  <a:pt x="462182" y="184011"/>
                  <a:pt x="468086" y="174171"/>
                </a:cubicBezTo>
                <a:cubicBezTo>
                  <a:pt x="476236" y="160587"/>
                  <a:pt x="528405" y="121408"/>
                  <a:pt x="533400" y="119743"/>
                </a:cubicBezTo>
                <a:cubicBezTo>
                  <a:pt x="582687" y="103314"/>
                  <a:pt x="635000" y="97972"/>
                  <a:pt x="685800" y="87086"/>
                </a:cubicBezTo>
                <a:cubicBezTo>
                  <a:pt x="703943" y="90714"/>
                  <a:pt x="731049" y="81907"/>
                  <a:pt x="740229" y="97971"/>
                </a:cubicBezTo>
                <a:cubicBezTo>
                  <a:pt x="772157" y="153845"/>
                  <a:pt x="665662" y="220708"/>
                  <a:pt x="653143" y="239486"/>
                </a:cubicBezTo>
                <a:cubicBezTo>
                  <a:pt x="645886" y="250372"/>
                  <a:pt x="639545" y="261927"/>
                  <a:pt x="631372" y="272143"/>
                </a:cubicBezTo>
                <a:cubicBezTo>
                  <a:pt x="624961" y="280157"/>
                  <a:pt x="602343" y="286657"/>
                  <a:pt x="609600" y="293914"/>
                </a:cubicBezTo>
                <a:cubicBezTo>
                  <a:pt x="617714" y="302028"/>
                  <a:pt x="630939" y="284915"/>
                  <a:pt x="642258" y="283029"/>
                </a:cubicBezTo>
                <a:cubicBezTo>
                  <a:pt x="674669" y="277627"/>
                  <a:pt x="707572" y="275772"/>
                  <a:pt x="740229" y="272143"/>
                </a:cubicBezTo>
                <a:cubicBezTo>
                  <a:pt x="772886" y="290286"/>
                  <a:pt x="822741" y="292561"/>
                  <a:pt x="838200" y="326571"/>
                </a:cubicBezTo>
                <a:cubicBezTo>
                  <a:pt x="849028" y="350392"/>
                  <a:pt x="806360" y="368482"/>
                  <a:pt x="794658" y="391886"/>
                </a:cubicBezTo>
                <a:cubicBezTo>
                  <a:pt x="787401" y="406400"/>
                  <a:pt x="782623" y="422447"/>
                  <a:pt x="772886" y="435429"/>
                </a:cubicBezTo>
                <a:cubicBezTo>
                  <a:pt x="756818" y="456853"/>
                  <a:pt x="723013" y="487579"/>
                  <a:pt x="696686" y="500743"/>
                </a:cubicBezTo>
                <a:cubicBezTo>
                  <a:pt x="686423" y="505875"/>
                  <a:pt x="674576" y="507109"/>
                  <a:pt x="664029" y="511629"/>
                </a:cubicBezTo>
                <a:cubicBezTo>
                  <a:pt x="569868" y="551983"/>
                  <a:pt x="664415" y="518756"/>
                  <a:pt x="587829" y="544286"/>
                </a:cubicBezTo>
                <a:cubicBezTo>
                  <a:pt x="576943" y="555172"/>
                  <a:pt x="567981" y="568404"/>
                  <a:pt x="555172" y="576943"/>
                </a:cubicBezTo>
                <a:cubicBezTo>
                  <a:pt x="545625" y="583308"/>
                  <a:pt x="532778" y="582697"/>
                  <a:pt x="522515" y="587829"/>
                </a:cubicBezTo>
                <a:cubicBezTo>
                  <a:pt x="510813" y="593680"/>
                  <a:pt x="501217" y="603109"/>
                  <a:pt x="489858" y="609600"/>
                </a:cubicBezTo>
                <a:cubicBezTo>
                  <a:pt x="475769" y="617651"/>
                  <a:pt x="460829" y="624114"/>
                  <a:pt x="446315" y="631371"/>
                </a:cubicBezTo>
                <a:cubicBezTo>
                  <a:pt x="439058" y="638628"/>
                  <a:pt x="429823" y="644342"/>
                  <a:pt x="424543" y="653143"/>
                </a:cubicBezTo>
                <a:cubicBezTo>
                  <a:pt x="418640" y="662982"/>
                  <a:pt x="416677" y="674730"/>
                  <a:pt x="413658" y="685800"/>
                </a:cubicBezTo>
                <a:cubicBezTo>
                  <a:pt x="405785" y="714668"/>
                  <a:pt x="399143" y="743857"/>
                  <a:pt x="391886" y="772886"/>
                </a:cubicBezTo>
                <a:lnTo>
                  <a:pt x="381000" y="816429"/>
                </a:lnTo>
                <a:cubicBezTo>
                  <a:pt x="373743" y="1012372"/>
                  <a:pt x="362030" y="1208200"/>
                  <a:pt x="359229" y="1404257"/>
                </a:cubicBezTo>
                <a:cubicBezTo>
                  <a:pt x="358398" y="1462422"/>
                  <a:pt x="350898" y="1523524"/>
                  <a:pt x="370115" y="1578429"/>
                </a:cubicBezTo>
                <a:cubicBezTo>
                  <a:pt x="381263" y="1610280"/>
                  <a:pt x="474861" y="1635115"/>
                  <a:pt x="500743" y="1643743"/>
                </a:cubicBezTo>
                <a:cubicBezTo>
                  <a:pt x="515257" y="1658257"/>
                  <a:pt x="537795" y="1667813"/>
                  <a:pt x="544286" y="1687286"/>
                </a:cubicBezTo>
                <a:cubicBezTo>
                  <a:pt x="570926" y="1767205"/>
                  <a:pt x="549831" y="1736373"/>
                  <a:pt x="598715" y="1785257"/>
                </a:cubicBezTo>
                <a:lnTo>
                  <a:pt x="587829" y="1807029"/>
                </a:lnTo>
                <a:close/>
              </a:path>
            </a:pathLst>
          </a:custGeom>
          <a:solidFill>
            <a:srgbClr val="00A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95536" y="404664"/>
            <a:ext cx="258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ZOMBÍK UŽ NEMÁ ŽÁDNÉ PRACHY JDE JE PROTO UKRÁST.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36096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AIR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024442" y="1415316"/>
            <a:ext cx="190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ZOMBIE BANK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5724128" y="980728"/>
            <a:ext cx="612068" cy="803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aoblený obdélník 22"/>
          <p:cNvSpPr/>
          <p:nvPr/>
        </p:nvSpPr>
        <p:spPr>
          <a:xfrm>
            <a:off x="5093942" y="1784648"/>
            <a:ext cx="2934442" cy="170966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623565" y="2752633"/>
            <a:ext cx="612068" cy="7293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6876256" y="2764971"/>
            <a:ext cx="792088" cy="41200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118773" y="3145659"/>
            <a:ext cx="108012" cy="10801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614717" y="2759654"/>
            <a:ext cx="612068" cy="72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03 -0.00092 0.17517 -0.00486 0.2743 -0.00648 C 0.28698 -0.01203 0.30243 -0.01226 0.31562 -0.01458 C 0.33559 -0.02222 0.35468 -0.02986 0.37552 -0.0324 C 0.38038 -0.0368 0.38385 -0.04328 0.38889 -0.04722 C 0.39427 -0.05138 0.40069 -0.05 0.40607 -0.0537 C 0.42014 -0.06319 0.44166 -0.06967 0.45729 -0.07476 C 0.4585 -0.07592 0.46093 -0.07801 0.46093 -0.07801 L 0.44757 -0.07476 " pathEditMode="relative" ptsTypes="fffffff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25"/>
            <a:ext cx="9330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6386" y="69959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WOW TEN TOHO NAKRADL.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7514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89</Words>
  <Application>Microsoft Office PowerPoint</Application>
  <PresentationFormat>Předvádění na obrazovce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Tok</vt:lpstr>
      <vt:lpstr>STUDIO PRŽNO UVÁDÍ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PRŽNO UVÁDÍ</dc:title>
  <dc:creator>zak01</dc:creator>
  <cp:lastModifiedBy>zak01</cp:lastModifiedBy>
  <cp:revision>22</cp:revision>
  <dcterms:created xsi:type="dcterms:W3CDTF">2013-12-18T12:17:24Z</dcterms:created>
  <dcterms:modified xsi:type="dcterms:W3CDTF">2014-01-07T13:20:08Z</dcterms:modified>
</cp:coreProperties>
</file>